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7" r:id="rId2"/>
  </p:sldIdLst>
  <p:sldSz cx="10691813" cy="15119350"/>
  <p:notesSz cx="6858000" cy="9144000"/>
  <p:defaultTextStyle>
    <a:defPPr>
      <a:defRPr lang="de-DE"/>
    </a:defPPr>
    <a:lvl1pPr marL="0" algn="l" defTabSz="1293053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1pPr>
    <a:lvl2pPr marL="646527" algn="l" defTabSz="1293053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2pPr>
    <a:lvl3pPr marL="1293053" algn="l" defTabSz="1293053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3pPr>
    <a:lvl4pPr marL="1939580" algn="l" defTabSz="1293053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4pPr>
    <a:lvl5pPr marL="2586106" algn="l" defTabSz="1293053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5pPr>
    <a:lvl6pPr marL="3232633" algn="l" defTabSz="1293053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6pPr>
    <a:lvl7pPr marL="3879159" algn="l" defTabSz="1293053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7pPr>
    <a:lvl8pPr marL="4525686" algn="l" defTabSz="1293053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8pPr>
    <a:lvl9pPr marL="5172212" algn="l" defTabSz="1293053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15" userDrawn="1">
          <p15:clr>
            <a:srgbClr val="A4A3A4"/>
          </p15:clr>
        </p15:guide>
        <p15:guide id="2" pos="6520" userDrawn="1">
          <p15:clr>
            <a:srgbClr val="A4A3A4"/>
          </p15:clr>
        </p15:guide>
        <p15:guide id="3" orient="horz" pos="8783" userDrawn="1">
          <p15:clr>
            <a:srgbClr val="A4A3A4"/>
          </p15:clr>
        </p15:guide>
        <p15:guide id="4" orient="horz" pos="2886" userDrawn="1">
          <p15:clr>
            <a:srgbClr val="A4A3A4"/>
          </p15:clr>
        </p15:guide>
        <p15:guide id="5" orient="horz" pos="1094" userDrawn="1">
          <p15:clr>
            <a:srgbClr val="A4A3A4"/>
          </p15:clr>
        </p15:guide>
        <p15:guide id="6" orient="horz" pos="1367" userDrawn="1">
          <p15:clr>
            <a:srgbClr val="A4A3A4"/>
          </p15:clr>
        </p15:guide>
        <p15:guide id="7" orient="horz" pos="8942" userDrawn="1">
          <p15:clr>
            <a:srgbClr val="A4A3A4"/>
          </p15:clr>
        </p15:guide>
        <p15:guide id="8" orient="horz" pos="93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31F7F0-A329-43D0-837C-7216EBC51503}" v="7" dt="2024-09-08T21:02:28.046"/>
    <p1510:client id="{80BD8323-499B-89FB-7762-7282BE5B5CC2}" v="542" dt="2024-09-07T19:46:20.321"/>
    <p1510:client id="{AAADFFD6-65F1-E725-3F0E-5CBF232BA047}" v="28" dt="2024-09-08T13:59:51.885"/>
    <p1510:client id="{C5D5CBE6-0058-D94A-2183-105CC50FBB09}" v="619" dt="2024-09-08T15:33:04.196"/>
    <p1510:client id="{D8EDEC4E-2EEE-92CB-BA35-201F625FB111}" v="10" dt="2024-09-08T14:01:59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pos="215"/>
        <p:guide pos="6520"/>
        <p:guide orient="horz" pos="8783"/>
        <p:guide orient="horz" pos="2886"/>
        <p:guide orient="horz" pos="1094"/>
        <p:guide orient="horz" pos="1367"/>
        <p:guide orient="horz" pos="8942"/>
        <p:guide orient="horz" pos="9366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7948C-2926-4103-984A-A4473176B03A}" type="datetimeFigureOut">
              <a:rPr lang="de-DE" smtClean="0"/>
              <a:t>08.09.2024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0897C-9F0F-424D-B1C3-987316186C6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3750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1pPr>
    <a:lvl2pPr marL="646527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2pPr>
    <a:lvl3pPr marL="1293053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3pPr>
    <a:lvl4pPr marL="1939580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4pPr>
    <a:lvl5pPr marL="2586106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5pPr>
    <a:lvl6pPr marL="3232633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6pPr>
    <a:lvl7pPr marL="3879159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7pPr>
    <a:lvl8pPr marL="4525686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8pPr>
    <a:lvl9pPr marL="5172212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chungsplakat Footer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ertikaler Textplatzhalter 2">
            <a:extLst>
              <a:ext uri="{FF2B5EF4-FFF2-40B4-BE49-F238E27FC236}">
                <a16:creationId xmlns:a16="http://schemas.microsoft.com/office/drawing/2014/main" id="{25708897-4F1D-4E4B-839D-B3589BA2BDFD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0" y="2170113"/>
            <a:ext cx="8947178" cy="740603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342000" rIns="36000" bIns="32400" numCol="1" anchor="t" anchorCtr="0">
            <a:spAutoFit/>
          </a:bodyPr>
          <a:lstStyle>
            <a:lvl1pPr algn="l">
              <a:lnSpc>
                <a:spcPct val="100000"/>
              </a:lnSpc>
              <a:defRPr sz="4600" b="1" cap="all" spc="30" baseline="0">
                <a:solidFill>
                  <a:schemeClr val="bg1"/>
                </a:solidFill>
                <a:latin typeface="+mj-lt"/>
              </a:defRPr>
            </a:lvl1pPr>
            <a:lvl2pPr algn="l">
              <a:lnSpc>
                <a:spcPct val="100000"/>
              </a:lnSpc>
              <a:defRPr sz="4600" b="1" cap="all" spc="30" baseline="0">
                <a:solidFill>
                  <a:schemeClr val="bg1"/>
                </a:solidFill>
                <a:latin typeface="+mj-lt"/>
              </a:defRPr>
            </a:lvl2pPr>
            <a:lvl3pPr algn="l">
              <a:lnSpc>
                <a:spcPct val="100000"/>
              </a:lnSpc>
              <a:defRPr sz="4600" b="1" cap="all" spc="30" baseline="0">
                <a:solidFill>
                  <a:schemeClr val="bg1"/>
                </a:solidFill>
                <a:latin typeface="+mj-lt"/>
              </a:defRPr>
            </a:lvl3pPr>
            <a:lvl4pPr algn="l">
              <a:lnSpc>
                <a:spcPct val="100000"/>
              </a:lnSpc>
              <a:defRPr sz="4600" b="1" cap="all" spc="30" baseline="0">
                <a:solidFill>
                  <a:schemeClr val="bg1"/>
                </a:solidFill>
                <a:latin typeface="+mj-lt"/>
              </a:defRPr>
            </a:lvl4pPr>
            <a:lvl5pPr algn="l">
              <a:lnSpc>
                <a:spcPct val="100000"/>
              </a:lnSpc>
              <a:defRPr sz="4600" b="1" cap="all" spc="30" baseline="0">
                <a:solidFill>
                  <a:schemeClr val="bg1"/>
                </a:solidFill>
                <a:latin typeface="+mj-lt"/>
              </a:defRPr>
            </a:lvl5pPr>
            <a:lvl6pPr algn="l">
              <a:lnSpc>
                <a:spcPct val="100000"/>
              </a:lnSpc>
              <a:defRPr sz="4600" b="1" cap="all" spc="30" baseline="0">
                <a:solidFill>
                  <a:schemeClr val="bg1"/>
                </a:solidFill>
                <a:latin typeface="+mj-lt"/>
              </a:defRPr>
            </a:lvl6pPr>
            <a:lvl7pPr algn="l">
              <a:lnSpc>
                <a:spcPct val="100000"/>
              </a:lnSpc>
              <a:defRPr sz="4600" b="1" cap="all" spc="30" baseline="0">
                <a:solidFill>
                  <a:schemeClr val="bg1"/>
                </a:solidFill>
                <a:latin typeface="+mj-lt"/>
              </a:defRPr>
            </a:lvl7pPr>
            <a:lvl8pPr algn="l">
              <a:lnSpc>
                <a:spcPct val="100000"/>
              </a:lnSpc>
              <a:defRPr sz="4600" b="1" cap="all" spc="30" baseline="0">
                <a:solidFill>
                  <a:schemeClr val="bg1"/>
                </a:solidFill>
                <a:latin typeface="+mj-lt"/>
              </a:defRPr>
            </a:lvl8pPr>
            <a:lvl9pPr algn="l">
              <a:lnSpc>
                <a:spcPct val="100000"/>
              </a:lnSpc>
              <a:defRPr sz="4600" b="1" cap="all" spc="3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/>
              <a:t>Headline Platzhalter auf drei</a:t>
            </a:r>
          </a:p>
        </p:txBody>
      </p:sp>
      <p:sp>
        <p:nvSpPr>
          <p:cNvPr id="18" name="Vertikaler Textplatzhalter 2">
            <a:extLst>
              <a:ext uri="{FF2B5EF4-FFF2-40B4-BE49-F238E27FC236}">
                <a16:creationId xmlns:a16="http://schemas.microsoft.com/office/drawing/2014/main" id="{6EDF5F88-9C73-47C0-8E1E-FB4C727915A6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341314" y="4581525"/>
            <a:ext cx="10009186" cy="360000"/>
          </a:xfrm>
          <a:prstGeom prst="rect">
            <a:avLst/>
          </a:prstGeom>
        </p:spPr>
        <p:txBody>
          <a:bodyPr vert="horz" numCol="1" anchor="t" anchorCtr="0"/>
          <a:lstStyle>
            <a:lvl1pPr algn="l">
              <a:lnSpc>
                <a:spcPct val="100000"/>
              </a:lnSpc>
              <a:defRPr sz="2000" b="1" cap="all" spc="30" baseline="0">
                <a:solidFill>
                  <a:schemeClr val="tx2"/>
                </a:solidFill>
                <a:latin typeface="+mj-lt"/>
              </a:defRPr>
            </a:lvl1pPr>
            <a:lvl2pPr algn="l">
              <a:lnSpc>
                <a:spcPct val="100000"/>
              </a:lnSpc>
              <a:defRPr sz="2000" b="1" cap="all" spc="30" baseline="0">
                <a:solidFill>
                  <a:schemeClr val="tx2"/>
                </a:solidFill>
                <a:latin typeface="+mj-lt"/>
              </a:defRPr>
            </a:lvl2pPr>
            <a:lvl3pPr algn="l">
              <a:lnSpc>
                <a:spcPct val="100000"/>
              </a:lnSpc>
              <a:defRPr sz="2000" b="1" cap="all" spc="30" baseline="0">
                <a:solidFill>
                  <a:schemeClr val="tx2"/>
                </a:solidFill>
                <a:latin typeface="+mj-lt"/>
              </a:defRPr>
            </a:lvl3pPr>
            <a:lvl4pPr algn="l">
              <a:lnSpc>
                <a:spcPct val="100000"/>
              </a:lnSpc>
              <a:defRPr sz="2000" b="1" cap="all" spc="30" baseline="0">
                <a:solidFill>
                  <a:schemeClr val="tx2"/>
                </a:solidFill>
                <a:latin typeface="+mj-lt"/>
              </a:defRPr>
            </a:lvl4pPr>
            <a:lvl5pPr algn="l">
              <a:lnSpc>
                <a:spcPct val="100000"/>
              </a:lnSpc>
              <a:defRPr sz="2000" b="1" cap="all" spc="30" baseline="0">
                <a:solidFill>
                  <a:schemeClr val="tx2"/>
                </a:solidFill>
                <a:latin typeface="+mj-lt"/>
              </a:defRPr>
            </a:lvl5pPr>
            <a:lvl6pPr algn="l">
              <a:lnSpc>
                <a:spcPct val="100000"/>
              </a:lnSpc>
              <a:defRPr sz="2000" b="1" cap="all" spc="30" baseline="0">
                <a:solidFill>
                  <a:schemeClr val="tx2"/>
                </a:solidFill>
                <a:latin typeface="+mj-lt"/>
              </a:defRPr>
            </a:lvl6pPr>
            <a:lvl7pPr algn="l">
              <a:lnSpc>
                <a:spcPct val="100000"/>
              </a:lnSpc>
              <a:defRPr sz="2000" b="1" cap="all" spc="30" baseline="0">
                <a:solidFill>
                  <a:schemeClr val="tx2"/>
                </a:solidFill>
                <a:latin typeface="+mj-lt"/>
              </a:defRPr>
            </a:lvl7pPr>
            <a:lvl8pPr algn="l">
              <a:lnSpc>
                <a:spcPct val="100000"/>
              </a:lnSpc>
              <a:defRPr sz="2000" b="1" cap="all" spc="30" baseline="0">
                <a:solidFill>
                  <a:schemeClr val="tx2"/>
                </a:solidFill>
                <a:latin typeface="+mj-lt"/>
              </a:defRPr>
            </a:lvl8pPr>
            <a:lvl9pPr algn="l">
              <a:lnSpc>
                <a:spcPct val="100000"/>
              </a:lnSpc>
              <a:defRPr sz="2000" b="1" cap="all" spc="30" baseline="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de-DE"/>
              <a:t>Name Fachbereich oder Institution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399FC9F-8059-4B98-BEA1-F23EFEFB30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314" y="1736725"/>
            <a:ext cx="10009186" cy="360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Autor(en)</a:t>
            </a:r>
          </a:p>
        </p:txBody>
      </p:sp>
      <p:sp>
        <p:nvSpPr>
          <p:cNvPr id="11" name="Vertikaler Textplatzhalter 2">
            <a:extLst>
              <a:ext uri="{FF2B5EF4-FFF2-40B4-BE49-F238E27FC236}">
                <a16:creationId xmlns:a16="http://schemas.microsoft.com/office/drawing/2014/main" id="{91DDACAB-C0D5-4F08-B16A-25FF47AA612F}"/>
              </a:ext>
            </a:extLst>
          </p:cNvPr>
          <p:cNvSpPr>
            <a:spLocks noGrp="1"/>
          </p:cNvSpPr>
          <p:nvPr>
            <p:ph type="body" orient="vert" idx="22" hasCustomPrompt="1"/>
          </p:nvPr>
        </p:nvSpPr>
        <p:spPr>
          <a:xfrm>
            <a:off x="0" y="2957057"/>
            <a:ext cx="8682746" cy="740603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342000" rIns="36000" bIns="32400" numCol="1" anchor="t" anchorCtr="0">
            <a:spAutoFit/>
          </a:bodyPr>
          <a:lstStyle>
            <a:lvl1pPr algn="l">
              <a:lnSpc>
                <a:spcPct val="100000"/>
              </a:lnSpc>
              <a:defRPr sz="4600" b="1" cap="all" spc="30" baseline="0">
                <a:solidFill>
                  <a:schemeClr val="bg1"/>
                </a:solidFill>
                <a:latin typeface="+mj-lt"/>
              </a:defRPr>
            </a:lvl1pPr>
            <a:lvl2pPr algn="l">
              <a:lnSpc>
                <a:spcPct val="100000"/>
              </a:lnSpc>
              <a:defRPr sz="4600" b="1" cap="all" spc="30" baseline="0">
                <a:solidFill>
                  <a:schemeClr val="bg1"/>
                </a:solidFill>
                <a:latin typeface="+mj-lt"/>
              </a:defRPr>
            </a:lvl2pPr>
            <a:lvl3pPr algn="l">
              <a:lnSpc>
                <a:spcPct val="100000"/>
              </a:lnSpc>
              <a:defRPr sz="4600" b="1" cap="all" spc="30" baseline="0">
                <a:solidFill>
                  <a:schemeClr val="bg1"/>
                </a:solidFill>
                <a:latin typeface="+mj-lt"/>
              </a:defRPr>
            </a:lvl3pPr>
            <a:lvl4pPr algn="l">
              <a:lnSpc>
                <a:spcPct val="100000"/>
              </a:lnSpc>
              <a:defRPr sz="4600" b="1" cap="all" spc="30" baseline="0">
                <a:solidFill>
                  <a:schemeClr val="bg1"/>
                </a:solidFill>
                <a:latin typeface="+mj-lt"/>
              </a:defRPr>
            </a:lvl4pPr>
            <a:lvl5pPr algn="l">
              <a:lnSpc>
                <a:spcPct val="100000"/>
              </a:lnSpc>
              <a:defRPr sz="4600" b="1" cap="all" spc="30" baseline="0">
                <a:solidFill>
                  <a:schemeClr val="bg1"/>
                </a:solidFill>
                <a:latin typeface="+mj-lt"/>
              </a:defRPr>
            </a:lvl5pPr>
            <a:lvl6pPr algn="l">
              <a:lnSpc>
                <a:spcPct val="100000"/>
              </a:lnSpc>
              <a:defRPr sz="4600" b="1" cap="all" spc="30" baseline="0">
                <a:solidFill>
                  <a:schemeClr val="bg1"/>
                </a:solidFill>
                <a:latin typeface="+mj-lt"/>
              </a:defRPr>
            </a:lvl6pPr>
            <a:lvl7pPr algn="l">
              <a:lnSpc>
                <a:spcPct val="100000"/>
              </a:lnSpc>
              <a:defRPr sz="4600" b="1" cap="all" spc="30" baseline="0">
                <a:solidFill>
                  <a:schemeClr val="bg1"/>
                </a:solidFill>
                <a:latin typeface="+mj-lt"/>
              </a:defRPr>
            </a:lvl7pPr>
            <a:lvl8pPr algn="l">
              <a:lnSpc>
                <a:spcPct val="100000"/>
              </a:lnSpc>
              <a:defRPr sz="4600" b="1" cap="all" spc="30" baseline="0">
                <a:solidFill>
                  <a:schemeClr val="bg1"/>
                </a:solidFill>
                <a:latin typeface="+mj-lt"/>
              </a:defRPr>
            </a:lvl8pPr>
            <a:lvl9pPr algn="l">
              <a:lnSpc>
                <a:spcPct val="100000"/>
              </a:lnSpc>
              <a:defRPr sz="4600" b="1" cap="all" spc="3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/>
              <a:t>Zeilen verteilt, kann beliebig</a:t>
            </a:r>
          </a:p>
        </p:txBody>
      </p:sp>
      <p:sp>
        <p:nvSpPr>
          <p:cNvPr id="12" name="Vertikaler Textplatzhalter 2">
            <a:extLst>
              <a:ext uri="{FF2B5EF4-FFF2-40B4-BE49-F238E27FC236}">
                <a16:creationId xmlns:a16="http://schemas.microsoft.com/office/drawing/2014/main" id="{8DDA0909-06F4-4B2C-9D10-7545A2A05DBA}"/>
              </a:ext>
            </a:extLst>
          </p:cNvPr>
          <p:cNvSpPr>
            <a:spLocks noGrp="1"/>
          </p:cNvSpPr>
          <p:nvPr>
            <p:ph type="body" orient="vert" idx="23" hasCustomPrompt="1"/>
          </p:nvPr>
        </p:nvSpPr>
        <p:spPr>
          <a:xfrm>
            <a:off x="0" y="3744000"/>
            <a:ext cx="5057010" cy="740603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342000" rIns="36000" bIns="32400" numCol="1" anchor="t" anchorCtr="0">
            <a:spAutoFit/>
          </a:bodyPr>
          <a:lstStyle>
            <a:lvl1pPr algn="l">
              <a:lnSpc>
                <a:spcPct val="100000"/>
              </a:lnSpc>
              <a:defRPr sz="4600" b="1" cap="all" spc="30" baseline="0">
                <a:solidFill>
                  <a:schemeClr val="bg1"/>
                </a:solidFill>
                <a:latin typeface="+mj-lt"/>
              </a:defRPr>
            </a:lvl1pPr>
            <a:lvl2pPr algn="l">
              <a:lnSpc>
                <a:spcPct val="100000"/>
              </a:lnSpc>
              <a:defRPr sz="4600" b="1" cap="all" spc="30" baseline="0">
                <a:solidFill>
                  <a:schemeClr val="bg1"/>
                </a:solidFill>
                <a:latin typeface="+mj-lt"/>
              </a:defRPr>
            </a:lvl2pPr>
            <a:lvl3pPr algn="l">
              <a:lnSpc>
                <a:spcPct val="100000"/>
              </a:lnSpc>
              <a:defRPr sz="4600" b="1" cap="all" spc="30" baseline="0">
                <a:solidFill>
                  <a:schemeClr val="bg1"/>
                </a:solidFill>
                <a:latin typeface="+mj-lt"/>
              </a:defRPr>
            </a:lvl3pPr>
            <a:lvl4pPr algn="l">
              <a:lnSpc>
                <a:spcPct val="100000"/>
              </a:lnSpc>
              <a:defRPr sz="4600" b="1" cap="all" spc="30" baseline="0">
                <a:solidFill>
                  <a:schemeClr val="bg1"/>
                </a:solidFill>
                <a:latin typeface="+mj-lt"/>
              </a:defRPr>
            </a:lvl4pPr>
            <a:lvl5pPr algn="l">
              <a:lnSpc>
                <a:spcPct val="100000"/>
              </a:lnSpc>
              <a:defRPr sz="4600" b="1" cap="all" spc="30" baseline="0">
                <a:solidFill>
                  <a:schemeClr val="bg1"/>
                </a:solidFill>
                <a:latin typeface="+mj-lt"/>
              </a:defRPr>
            </a:lvl5pPr>
            <a:lvl6pPr algn="l">
              <a:lnSpc>
                <a:spcPct val="100000"/>
              </a:lnSpc>
              <a:defRPr sz="4600" b="1" cap="all" spc="30" baseline="0">
                <a:solidFill>
                  <a:schemeClr val="bg1"/>
                </a:solidFill>
                <a:latin typeface="+mj-lt"/>
              </a:defRPr>
            </a:lvl6pPr>
            <a:lvl7pPr algn="l">
              <a:lnSpc>
                <a:spcPct val="100000"/>
              </a:lnSpc>
              <a:defRPr sz="4600" b="1" cap="all" spc="30" baseline="0">
                <a:solidFill>
                  <a:schemeClr val="bg1"/>
                </a:solidFill>
                <a:latin typeface="+mj-lt"/>
              </a:defRPr>
            </a:lvl7pPr>
            <a:lvl8pPr algn="l">
              <a:lnSpc>
                <a:spcPct val="100000"/>
              </a:lnSpc>
              <a:defRPr sz="4600" b="1" cap="all" spc="30" baseline="0">
                <a:solidFill>
                  <a:schemeClr val="bg1"/>
                </a:solidFill>
                <a:latin typeface="+mj-lt"/>
              </a:defRPr>
            </a:lvl8pPr>
            <a:lvl9pPr algn="l">
              <a:lnSpc>
                <a:spcPct val="100000"/>
              </a:lnSpc>
              <a:defRPr sz="4600" b="1" cap="all" spc="3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/>
              <a:t>gefärbt werden</a:t>
            </a:r>
          </a:p>
        </p:txBody>
      </p:sp>
      <p:sp>
        <p:nvSpPr>
          <p:cNvPr id="14" name="Vertikaler Textplatzhalter 2">
            <a:extLst>
              <a:ext uri="{FF2B5EF4-FFF2-40B4-BE49-F238E27FC236}">
                <a16:creationId xmlns:a16="http://schemas.microsoft.com/office/drawing/2014/main" id="{3B5C98DB-47C0-4D5D-870F-6CA860A45746}"/>
              </a:ext>
            </a:extLst>
          </p:cNvPr>
          <p:cNvSpPr>
            <a:spLocks noGrp="1"/>
          </p:cNvSpPr>
          <p:nvPr>
            <p:ph type="body" orient="vert" idx="24" hasCustomPrompt="1"/>
          </p:nvPr>
        </p:nvSpPr>
        <p:spPr>
          <a:xfrm>
            <a:off x="341314" y="14195425"/>
            <a:ext cx="10009186" cy="673099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/>
              <a:t>Textfeld 5-spaltig // Headline auf erster Ebene // für Text &gt;&gt; Start &gt; Absatz &gt; Listenebene erhöhen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1820023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367" userDrawn="1">
          <p15:clr>
            <a:srgbClr val="FBAE40"/>
          </p15:clr>
        </p15:guide>
        <p15:guide id="3" orient="horz" pos="2886" userDrawn="1">
          <p15:clr>
            <a:srgbClr val="FBAE40"/>
          </p15:clr>
        </p15:guide>
        <p15:guide id="4" orient="horz" pos="9366" userDrawn="1">
          <p15:clr>
            <a:srgbClr val="FBAE40"/>
          </p15:clr>
        </p15:guide>
        <p15:guide id="5" orient="horz" pos="894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chungsplakat Footer far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ertikaler Textplatzhalter 2">
            <a:extLst>
              <a:ext uri="{FF2B5EF4-FFF2-40B4-BE49-F238E27FC236}">
                <a16:creationId xmlns:a16="http://schemas.microsoft.com/office/drawing/2014/main" id="{25708897-4F1D-4E4B-839D-B3589BA2BDFD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0" y="2170113"/>
            <a:ext cx="8947178" cy="740603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342000" rIns="36000" bIns="32400" numCol="1" anchor="t" anchorCtr="0">
            <a:spAutoFit/>
          </a:bodyPr>
          <a:lstStyle>
            <a:lvl1pPr algn="l">
              <a:lnSpc>
                <a:spcPct val="100000"/>
              </a:lnSpc>
              <a:defRPr sz="4600" b="1" cap="all" spc="30" baseline="0">
                <a:solidFill>
                  <a:schemeClr val="bg1"/>
                </a:solidFill>
                <a:latin typeface="+mj-lt"/>
              </a:defRPr>
            </a:lvl1pPr>
            <a:lvl2pPr algn="l">
              <a:lnSpc>
                <a:spcPct val="100000"/>
              </a:lnSpc>
              <a:defRPr sz="4600" b="1" cap="all" spc="30" baseline="0">
                <a:solidFill>
                  <a:schemeClr val="bg1"/>
                </a:solidFill>
                <a:latin typeface="+mj-lt"/>
              </a:defRPr>
            </a:lvl2pPr>
            <a:lvl3pPr algn="l">
              <a:lnSpc>
                <a:spcPct val="100000"/>
              </a:lnSpc>
              <a:defRPr sz="4600" b="1" cap="all" spc="30" baseline="0">
                <a:solidFill>
                  <a:schemeClr val="bg1"/>
                </a:solidFill>
                <a:latin typeface="+mj-lt"/>
              </a:defRPr>
            </a:lvl3pPr>
            <a:lvl4pPr algn="l">
              <a:lnSpc>
                <a:spcPct val="100000"/>
              </a:lnSpc>
              <a:defRPr sz="4600" b="1" cap="all" spc="30" baseline="0">
                <a:solidFill>
                  <a:schemeClr val="bg1"/>
                </a:solidFill>
                <a:latin typeface="+mj-lt"/>
              </a:defRPr>
            </a:lvl4pPr>
            <a:lvl5pPr algn="l">
              <a:lnSpc>
                <a:spcPct val="100000"/>
              </a:lnSpc>
              <a:defRPr sz="4600" b="1" cap="all" spc="30" baseline="0">
                <a:solidFill>
                  <a:schemeClr val="bg1"/>
                </a:solidFill>
                <a:latin typeface="+mj-lt"/>
              </a:defRPr>
            </a:lvl5pPr>
            <a:lvl6pPr algn="l">
              <a:lnSpc>
                <a:spcPct val="100000"/>
              </a:lnSpc>
              <a:defRPr sz="4600" b="1" cap="all" spc="30" baseline="0">
                <a:solidFill>
                  <a:schemeClr val="bg1"/>
                </a:solidFill>
                <a:latin typeface="+mj-lt"/>
              </a:defRPr>
            </a:lvl6pPr>
            <a:lvl7pPr algn="l">
              <a:lnSpc>
                <a:spcPct val="100000"/>
              </a:lnSpc>
              <a:defRPr sz="4600" b="1" cap="all" spc="30" baseline="0">
                <a:solidFill>
                  <a:schemeClr val="bg1"/>
                </a:solidFill>
                <a:latin typeface="+mj-lt"/>
              </a:defRPr>
            </a:lvl7pPr>
            <a:lvl8pPr algn="l">
              <a:lnSpc>
                <a:spcPct val="100000"/>
              </a:lnSpc>
              <a:defRPr sz="4600" b="1" cap="all" spc="30" baseline="0">
                <a:solidFill>
                  <a:schemeClr val="bg1"/>
                </a:solidFill>
                <a:latin typeface="+mj-lt"/>
              </a:defRPr>
            </a:lvl8pPr>
            <a:lvl9pPr algn="l">
              <a:lnSpc>
                <a:spcPct val="100000"/>
              </a:lnSpc>
              <a:defRPr sz="4600" b="1" cap="all" spc="3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/>
              <a:t>Headline Platzhalter auf drei</a:t>
            </a:r>
          </a:p>
        </p:txBody>
      </p:sp>
      <p:sp>
        <p:nvSpPr>
          <p:cNvPr id="18" name="Vertikaler Textplatzhalter 2">
            <a:extLst>
              <a:ext uri="{FF2B5EF4-FFF2-40B4-BE49-F238E27FC236}">
                <a16:creationId xmlns:a16="http://schemas.microsoft.com/office/drawing/2014/main" id="{6EDF5F88-9C73-47C0-8E1E-FB4C727915A6}"/>
              </a:ext>
            </a:extLst>
          </p:cNvPr>
          <p:cNvSpPr>
            <a:spLocks noGrp="1"/>
          </p:cNvSpPr>
          <p:nvPr>
            <p:ph type="body" orient="vert" idx="17" hasCustomPrompt="1"/>
          </p:nvPr>
        </p:nvSpPr>
        <p:spPr>
          <a:xfrm>
            <a:off x="341314" y="4581525"/>
            <a:ext cx="10009186" cy="360000"/>
          </a:xfrm>
          <a:prstGeom prst="rect">
            <a:avLst/>
          </a:prstGeom>
        </p:spPr>
        <p:txBody>
          <a:bodyPr vert="horz" numCol="1" anchor="t" anchorCtr="0"/>
          <a:lstStyle>
            <a:lvl1pPr algn="l">
              <a:lnSpc>
                <a:spcPct val="100000"/>
              </a:lnSpc>
              <a:defRPr sz="2000" b="1" cap="all" spc="30" baseline="0">
                <a:solidFill>
                  <a:schemeClr val="tx2"/>
                </a:solidFill>
                <a:latin typeface="+mj-lt"/>
              </a:defRPr>
            </a:lvl1pPr>
            <a:lvl2pPr algn="l">
              <a:lnSpc>
                <a:spcPct val="100000"/>
              </a:lnSpc>
              <a:defRPr sz="2000" b="1" cap="all" spc="30" baseline="0">
                <a:solidFill>
                  <a:schemeClr val="tx2"/>
                </a:solidFill>
                <a:latin typeface="+mj-lt"/>
              </a:defRPr>
            </a:lvl2pPr>
            <a:lvl3pPr algn="l">
              <a:lnSpc>
                <a:spcPct val="100000"/>
              </a:lnSpc>
              <a:defRPr sz="2000" b="1" cap="all" spc="30" baseline="0">
                <a:solidFill>
                  <a:schemeClr val="tx2"/>
                </a:solidFill>
                <a:latin typeface="+mj-lt"/>
              </a:defRPr>
            </a:lvl3pPr>
            <a:lvl4pPr algn="l">
              <a:lnSpc>
                <a:spcPct val="100000"/>
              </a:lnSpc>
              <a:defRPr sz="2000" b="1" cap="all" spc="30" baseline="0">
                <a:solidFill>
                  <a:schemeClr val="tx2"/>
                </a:solidFill>
                <a:latin typeface="+mj-lt"/>
              </a:defRPr>
            </a:lvl4pPr>
            <a:lvl5pPr algn="l">
              <a:lnSpc>
                <a:spcPct val="100000"/>
              </a:lnSpc>
              <a:defRPr sz="2000" b="1" cap="all" spc="30" baseline="0">
                <a:solidFill>
                  <a:schemeClr val="tx2"/>
                </a:solidFill>
                <a:latin typeface="+mj-lt"/>
              </a:defRPr>
            </a:lvl5pPr>
            <a:lvl6pPr algn="l">
              <a:lnSpc>
                <a:spcPct val="100000"/>
              </a:lnSpc>
              <a:defRPr sz="2000" b="1" cap="all" spc="30" baseline="0">
                <a:solidFill>
                  <a:schemeClr val="tx2"/>
                </a:solidFill>
                <a:latin typeface="+mj-lt"/>
              </a:defRPr>
            </a:lvl6pPr>
            <a:lvl7pPr algn="l">
              <a:lnSpc>
                <a:spcPct val="100000"/>
              </a:lnSpc>
              <a:defRPr sz="2000" b="1" cap="all" spc="30" baseline="0">
                <a:solidFill>
                  <a:schemeClr val="tx2"/>
                </a:solidFill>
                <a:latin typeface="+mj-lt"/>
              </a:defRPr>
            </a:lvl7pPr>
            <a:lvl8pPr algn="l">
              <a:lnSpc>
                <a:spcPct val="100000"/>
              </a:lnSpc>
              <a:defRPr sz="2000" b="1" cap="all" spc="30" baseline="0">
                <a:solidFill>
                  <a:schemeClr val="tx2"/>
                </a:solidFill>
                <a:latin typeface="+mj-lt"/>
              </a:defRPr>
            </a:lvl8pPr>
            <a:lvl9pPr algn="l">
              <a:lnSpc>
                <a:spcPct val="100000"/>
              </a:lnSpc>
              <a:defRPr sz="2000" b="1" cap="all" spc="30" baseline="0">
                <a:solidFill>
                  <a:schemeClr val="tx2"/>
                </a:solidFill>
                <a:latin typeface="+mj-lt"/>
              </a:defRPr>
            </a:lvl9pPr>
          </a:lstStyle>
          <a:p>
            <a:pPr lvl="0"/>
            <a:r>
              <a:rPr lang="de-DE"/>
              <a:t>Name Fachbereich oder Institution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399FC9F-8059-4B98-BEA1-F23EFEFB30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314" y="1736725"/>
            <a:ext cx="10009186" cy="360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Autor(en)</a:t>
            </a:r>
          </a:p>
        </p:txBody>
      </p:sp>
      <p:sp>
        <p:nvSpPr>
          <p:cNvPr id="11" name="Vertikaler Textplatzhalter 2">
            <a:extLst>
              <a:ext uri="{FF2B5EF4-FFF2-40B4-BE49-F238E27FC236}">
                <a16:creationId xmlns:a16="http://schemas.microsoft.com/office/drawing/2014/main" id="{91DDACAB-C0D5-4F08-B16A-25FF47AA612F}"/>
              </a:ext>
            </a:extLst>
          </p:cNvPr>
          <p:cNvSpPr>
            <a:spLocks noGrp="1"/>
          </p:cNvSpPr>
          <p:nvPr>
            <p:ph type="body" orient="vert" idx="22" hasCustomPrompt="1"/>
          </p:nvPr>
        </p:nvSpPr>
        <p:spPr>
          <a:xfrm>
            <a:off x="0" y="2957057"/>
            <a:ext cx="8682746" cy="740603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342000" rIns="36000" bIns="32400" numCol="1" anchor="t" anchorCtr="0">
            <a:spAutoFit/>
          </a:bodyPr>
          <a:lstStyle>
            <a:lvl1pPr algn="l">
              <a:lnSpc>
                <a:spcPct val="100000"/>
              </a:lnSpc>
              <a:defRPr sz="4600" b="1" cap="all" spc="30" baseline="0">
                <a:solidFill>
                  <a:schemeClr val="bg1"/>
                </a:solidFill>
                <a:latin typeface="+mj-lt"/>
              </a:defRPr>
            </a:lvl1pPr>
            <a:lvl2pPr algn="l">
              <a:lnSpc>
                <a:spcPct val="100000"/>
              </a:lnSpc>
              <a:defRPr sz="4600" b="1" cap="all" spc="30" baseline="0">
                <a:solidFill>
                  <a:schemeClr val="bg1"/>
                </a:solidFill>
                <a:latin typeface="+mj-lt"/>
              </a:defRPr>
            </a:lvl2pPr>
            <a:lvl3pPr algn="l">
              <a:lnSpc>
                <a:spcPct val="100000"/>
              </a:lnSpc>
              <a:defRPr sz="4600" b="1" cap="all" spc="30" baseline="0">
                <a:solidFill>
                  <a:schemeClr val="bg1"/>
                </a:solidFill>
                <a:latin typeface="+mj-lt"/>
              </a:defRPr>
            </a:lvl3pPr>
            <a:lvl4pPr algn="l">
              <a:lnSpc>
                <a:spcPct val="100000"/>
              </a:lnSpc>
              <a:defRPr sz="4600" b="1" cap="all" spc="30" baseline="0">
                <a:solidFill>
                  <a:schemeClr val="bg1"/>
                </a:solidFill>
                <a:latin typeface="+mj-lt"/>
              </a:defRPr>
            </a:lvl4pPr>
            <a:lvl5pPr algn="l">
              <a:lnSpc>
                <a:spcPct val="100000"/>
              </a:lnSpc>
              <a:defRPr sz="4600" b="1" cap="all" spc="30" baseline="0">
                <a:solidFill>
                  <a:schemeClr val="bg1"/>
                </a:solidFill>
                <a:latin typeface="+mj-lt"/>
              </a:defRPr>
            </a:lvl5pPr>
            <a:lvl6pPr algn="l">
              <a:lnSpc>
                <a:spcPct val="100000"/>
              </a:lnSpc>
              <a:defRPr sz="4600" b="1" cap="all" spc="30" baseline="0">
                <a:solidFill>
                  <a:schemeClr val="bg1"/>
                </a:solidFill>
                <a:latin typeface="+mj-lt"/>
              </a:defRPr>
            </a:lvl6pPr>
            <a:lvl7pPr algn="l">
              <a:lnSpc>
                <a:spcPct val="100000"/>
              </a:lnSpc>
              <a:defRPr sz="4600" b="1" cap="all" spc="30" baseline="0">
                <a:solidFill>
                  <a:schemeClr val="bg1"/>
                </a:solidFill>
                <a:latin typeface="+mj-lt"/>
              </a:defRPr>
            </a:lvl7pPr>
            <a:lvl8pPr algn="l">
              <a:lnSpc>
                <a:spcPct val="100000"/>
              </a:lnSpc>
              <a:defRPr sz="4600" b="1" cap="all" spc="30" baseline="0">
                <a:solidFill>
                  <a:schemeClr val="bg1"/>
                </a:solidFill>
                <a:latin typeface="+mj-lt"/>
              </a:defRPr>
            </a:lvl8pPr>
            <a:lvl9pPr algn="l">
              <a:lnSpc>
                <a:spcPct val="100000"/>
              </a:lnSpc>
              <a:defRPr sz="4600" b="1" cap="all" spc="3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/>
              <a:t>Zeilen verteilt, kann beliebig</a:t>
            </a:r>
          </a:p>
        </p:txBody>
      </p:sp>
      <p:sp>
        <p:nvSpPr>
          <p:cNvPr id="12" name="Vertikaler Textplatzhalter 2">
            <a:extLst>
              <a:ext uri="{FF2B5EF4-FFF2-40B4-BE49-F238E27FC236}">
                <a16:creationId xmlns:a16="http://schemas.microsoft.com/office/drawing/2014/main" id="{8DDA0909-06F4-4B2C-9D10-7545A2A05DBA}"/>
              </a:ext>
            </a:extLst>
          </p:cNvPr>
          <p:cNvSpPr>
            <a:spLocks noGrp="1"/>
          </p:cNvSpPr>
          <p:nvPr>
            <p:ph type="body" orient="vert" idx="23" hasCustomPrompt="1"/>
          </p:nvPr>
        </p:nvSpPr>
        <p:spPr>
          <a:xfrm>
            <a:off x="0" y="3744000"/>
            <a:ext cx="5057010" cy="740603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342000" rIns="36000" bIns="32400" numCol="1" anchor="t" anchorCtr="0">
            <a:spAutoFit/>
          </a:bodyPr>
          <a:lstStyle>
            <a:lvl1pPr algn="l">
              <a:lnSpc>
                <a:spcPct val="100000"/>
              </a:lnSpc>
              <a:defRPr sz="4600" b="1" cap="all" spc="30" baseline="0">
                <a:solidFill>
                  <a:schemeClr val="bg1"/>
                </a:solidFill>
                <a:latin typeface="+mj-lt"/>
              </a:defRPr>
            </a:lvl1pPr>
            <a:lvl2pPr algn="l">
              <a:lnSpc>
                <a:spcPct val="100000"/>
              </a:lnSpc>
              <a:defRPr sz="4600" b="1" cap="all" spc="30" baseline="0">
                <a:solidFill>
                  <a:schemeClr val="bg1"/>
                </a:solidFill>
                <a:latin typeface="+mj-lt"/>
              </a:defRPr>
            </a:lvl2pPr>
            <a:lvl3pPr algn="l">
              <a:lnSpc>
                <a:spcPct val="100000"/>
              </a:lnSpc>
              <a:defRPr sz="4600" b="1" cap="all" spc="30" baseline="0">
                <a:solidFill>
                  <a:schemeClr val="bg1"/>
                </a:solidFill>
                <a:latin typeface="+mj-lt"/>
              </a:defRPr>
            </a:lvl3pPr>
            <a:lvl4pPr algn="l">
              <a:lnSpc>
                <a:spcPct val="100000"/>
              </a:lnSpc>
              <a:defRPr sz="4600" b="1" cap="all" spc="30" baseline="0">
                <a:solidFill>
                  <a:schemeClr val="bg1"/>
                </a:solidFill>
                <a:latin typeface="+mj-lt"/>
              </a:defRPr>
            </a:lvl4pPr>
            <a:lvl5pPr algn="l">
              <a:lnSpc>
                <a:spcPct val="100000"/>
              </a:lnSpc>
              <a:defRPr sz="4600" b="1" cap="all" spc="30" baseline="0">
                <a:solidFill>
                  <a:schemeClr val="bg1"/>
                </a:solidFill>
                <a:latin typeface="+mj-lt"/>
              </a:defRPr>
            </a:lvl5pPr>
            <a:lvl6pPr algn="l">
              <a:lnSpc>
                <a:spcPct val="100000"/>
              </a:lnSpc>
              <a:defRPr sz="4600" b="1" cap="all" spc="30" baseline="0">
                <a:solidFill>
                  <a:schemeClr val="bg1"/>
                </a:solidFill>
                <a:latin typeface="+mj-lt"/>
              </a:defRPr>
            </a:lvl6pPr>
            <a:lvl7pPr algn="l">
              <a:lnSpc>
                <a:spcPct val="100000"/>
              </a:lnSpc>
              <a:defRPr sz="4600" b="1" cap="all" spc="30" baseline="0">
                <a:solidFill>
                  <a:schemeClr val="bg1"/>
                </a:solidFill>
                <a:latin typeface="+mj-lt"/>
              </a:defRPr>
            </a:lvl7pPr>
            <a:lvl8pPr algn="l">
              <a:lnSpc>
                <a:spcPct val="100000"/>
              </a:lnSpc>
              <a:defRPr sz="4600" b="1" cap="all" spc="30" baseline="0">
                <a:solidFill>
                  <a:schemeClr val="bg1"/>
                </a:solidFill>
                <a:latin typeface="+mj-lt"/>
              </a:defRPr>
            </a:lvl8pPr>
            <a:lvl9pPr algn="l">
              <a:lnSpc>
                <a:spcPct val="100000"/>
              </a:lnSpc>
              <a:defRPr sz="4600" b="1" cap="all" spc="30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/>
              <a:t>gefärbt werden</a:t>
            </a:r>
          </a:p>
        </p:txBody>
      </p:sp>
      <p:sp>
        <p:nvSpPr>
          <p:cNvPr id="14" name="Vertikaler Textplatzhalter 2">
            <a:extLst>
              <a:ext uri="{FF2B5EF4-FFF2-40B4-BE49-F238E27FC236}">
                <a16:creationId xmlns:a16="http://schemas.microsoft.com/office/drawing/2014/main" id="{3B5C98DB-47C0-4D5D-870F-6CA860A45746}"/>
              </a:ext>
            </a:extLst>
          </p:cNvPr>
          <p:cNvSpPr>
            <a:spLocks noGrp="1"/>
          </p:cNvSpPr>
          <p:nvPr>
            <p:ph type="body" orient="vert" idx="24" hasCustomPrompt="1"/>
          </p:nvPr>
        </p:nvSpPr>
        <p:spPr>
          <a:xfrm>
            <a:off x="1" y="13943013"/>
            <a:ext cx="10690496" cy="1176337"/>
          </a:xfrm>
          <a:solidFill>
            <a:schemeClr val="accent1"/>
          </a:solidFill>
        </p:spPr>
        <p:txBody>
          <a:bodyPr vert="horz" lIns="342000" tIns="252000" rIns="342000" bIns="25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Textfeld 5-spaltig // Headline auf erster Ebene // für Text &gt;&gt; Start &gt; Absatz &gt; Listenebene erhöhen // Feld kann beliebig gefärbt werden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3238644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367">
          <p15:clr>
            <a:srgbClr val="FBAE40"/>
          </p15:clr>
        </p15:guide>
        <p15:guide id="3" orient="horz" pos="2886">
          <p15:clr>
            <a:srgbClr val="FBAE40"/>
          </p15:clr>
        </p15:guide>
        <p15:guide id="4" orient="horz" pos="878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egieanweisung">
            <a:extLst>
              <a:ext uri="{FF2B5EF4-FFF2-40B4-BE49-F238E27FC236}">
                <a16:creationId xmlns:a16="http://schemas.microsoft.com/office/drawing/2014/main" id="{B884B831-DC14-4C14-A9CA-1C8709CCF21D}"/>
              </a:ext>
            </a:extLst>
          </p:cNvPr>
          <p:cNvGrpSpPr/>
          <p:nvPr userDrawn="1"/>
        </p:nvGrpSpPr>
        <p:grpSpPr>
          <a:xfrm>
            <a:off x="-2556000" y="12780000"/>
            <a:ext cx="2448000" cy="2088525"/>
            <a:chOff x="-2556000" y="10899024"/>
            <a:chExt cx="2448000" cy="2088525"/>
          </a:xfrm>
        </p:grpSpPr>
        <p:sp>
          <p:nvSpPr>
            <p:cNvPr id="18" name="Text // Listenebene erhöhen">
              <a:extLst>
                <a:ext uri="{FF2B5EF4-FFF2-40B4-BE49-F238E27FC236}">
                  <a16:creationId xmlns:a16="http://schemas.microsoft.com/office/drawing/2014/main" id="{65B98E84-7EF4-45F8-8BFD-2828CB3F75D6}"/>
                </a:ext>
              </a:extLst>
            </p:cNvPr>
            <p:cNvSpPr txBox="1"/>
            <p:nvPr userDrawn="1"/>
          </p:nvSpPr>
          <p:spPr>
            <a:xfrm>
              <a:off x="-2268001" y="12051025"/>
              <a:ext cx="1188000" cy="396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r" defTabSz="35596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0" baseline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Listenebene</a:t>
              </a:r>
            </a:p>
            <a:p>
              <a:pPr marL="0" marR="0" lvl="0" indent="0" algn="r" defTabSz="35596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0" baseline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erhöhen</a:t>
              </a:r>
            </a:p>
          </p:txBody>
        </p:sp>
        <p:sp>
          <p:nvSpPr>
            <p:cNvPr id="19" name="Text // Listenebene verringern">
              <a:extLst>
                <a:ext uri="{FF2B5EF4-FFF2-40B4-BE49-F238E27FC236}">
                  <a16:creationId xmlns:a16="http://schemas.microsoft.com/office/drawing/2014/main" id="{90B02712-E96C-4198-B336-D9F424093CA5}"/>
                </a:ext>
              </a:extLst>
            </p:cNvPr>
            <p:cNvSpPr txBox="1"/>
            <p:nvPr userDrawn="1"/>
          </p:nvSpPr>
          <p:spPr>
            <a:xfrm>
              <a:off x="-2268000" y="12591549"/>
              <a:ext cx="1188000" cy="39600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Autofit/>
            </a:bodyPr>
            <a:lstStyle/>
            <a:p>
              <a:pPr marL="0" marR="0" lvl="0" indent="0" algn="r" defTabSz="35596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0" baseline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Listenebene</a:t>
              </a:r>
            </a:p>
            <a:p>
              <a:pPr marL="0" marR="0" lvl="0" indent="0" algn="r" defTabSz="35596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0" baseline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verringern</a:t>
              </a:r>
            </a:p>
          </p:txBody>
        </p:sp>
        <p:sp>
          <p:nvSpPr>
            <p:cNvPr id="20" name="Listenebenen">
              <a:extLst>
                <a:ext uri="{FF2B5EF4-FFF2-40B4-BE49-F238E27FC236}">
                  <a16:creationId xmlns:a16="http://schemas.microsoft.com/office/drawing/2014/main" id="{99EDB592-17D9-4BDB-A686-92727483177C}"/>
                </a:ext>
              </a:extLst>
            </p:cNvPr>
            <p:cNvSpPr txBox="1"/>
            <p:nvPr userDrawn="1"/>
          </p:nvSpPr>
          <p:spPr>
            <a:xfrm rot="10800000" flipH="1" flipV="1">
              <a:off x="-2556000" y="10899024"/>
              <a:ext cx="2448000" cy="1044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35596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0" baseline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Wechsel der Textebene</a:t>
              </a:r>
            </a:p>
            <a:p>
              <a:pPr marL="0" marR="0" lvl="0" indent="0" algn="r" defTabSz="35596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600" b="0" baseline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im Menü über: </a:t>
              </a:r>
              <a:br>
                <a:rPr lang="de-DE" sz="1600" b="0" baseline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</a:br>
              <a:r>
                <a:rPr lang="de-DE" sz="1600" b="1" baseline="0">
                  <a:solidFill>
                    <a:schemeClr val="tx1">
                      <a:lumMod val="50000"/>
                    </a:schemeClr>
                  </a:solidFill>
                  <a:latin typeface="+mn-lt"/>
                </a:rPr>
                <a:t>Start &gt; Absatz &gt; Listenebene erhöhen/verringern</a:t>
              </a:r>
            </a:p>
          </p:txBody>
        </p:sp>
        <p:pic>
          <p:nvPicPr>
            <p:cNvPr id="21" name="Bild // Listenebene verringern">
              <a:extLst>
                <a:ext uri="{FF2B5EF4-FFF2-40B4-BE49-F238E27FC236}">
                  <a16:creationId xmlns:a16="http://schemas.microsoft.com/office/drawing/2014/main" id="{A2EF6984-6812-4E02-B75D-AC62398337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-963679" y="12591549"/>
              <a:ext cx="855494" cy="39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Bild // Listenebene erhöhen">
              <a:extLst>
                <a:ext uri="{FF2B5EF4-FFF2-40B4-BE49-F238E27FC236}">
                  <a16:creationId xmlns:a16="http://schemas.microsoft.com/office/drawing/2014/main" id="{73C463E1-5CCE-4780-9B39-D670BB4C1C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-963494" y="12051024"/>
              <a:ext cx="855494" cy="396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Regieanweisung">
            <a:extLst>
              <a:ext uri="{FF2B5EF4-FFF2-40B4-BE49-F238E27FC236}">
                <a16:creationId xmlns:a16="http://schemas.microsoft.com/office/drawing/2014/main" id="{8F3FFC1F-B262-480C-97A0-1D262E57CE02}"/>
              </a:ext>
            </a:extLst>
          </p:cNvPr>
          <p:cNvSpPr txBox="1"/>
          <p:nvPr userDrawn="1"/>
        </p:nvSpPr>
        <p:spPr>
          <a:xfrm rot="10800000" flipH="1" flipV="1">
            <a:off x="10799998" y="0"/>
            <a:ext cx="2592151" cy="295275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600" b="0" baseline="0">
                <a:solidFill>
                  <a:schemeClr val="tx1">
                    <a:lumMod val="50000"/>
                  </a:schemeClr>
                </a:solidFill>
                <a:latin typeface="+mn-lt"/>
              </a:rPr>
              <a:t>Folie in Ursprungsform </a:t>
            </a:r>
          </a:p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600" b="0" baseline="0">
                <a:solidFill>
                  <a:schemeClr val="tx1">
                    <a:lumMod val="50000"/>
                  </a:schemeClr>
                </a:solidFill>
                <a:latin typeface="+mn-lt"/>
              </a:rPr>
              <a:t>bringen über Menu:</a:t>
            </a:r>
          </a:p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600" b="1" baseline="0">
                <a:solidFill>
                  <a:schemeClr val="tx1">
                    <a:lumMod val="50000"/>
                  </a:schemeClr>
                </a:solidFill>
                <a:latin typeface="+mn-lt"/>
              </a:rPr>
              <a:t>Start &gt; Folien &gt; Zurücksetzen</a:t>
            </a:r>
          </a:p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DE" sz="1600" b="1" baseline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600" b="0" baseline="0">
                <a:solidFill>
                  <a:schemeClr val="tx1">
                    <a:lumMod val="50000"/>
                  </a:schemeClr>
                </a:solidFill>
                <a:latin typeface="+mn-lt"/>
              </a:rPr>
              <a:t>Wechsel des Folienlayouts </a:t>
            </a:r>
            <a:br>
              <a:rPr lang="de-DE" sz="1600" b="0" baseline="0">
                <a:solidFill>
                  <a:schemeClr val="tx1">
                    <a:lumMod val="50000"/>
                  </a:schemeClr>
                </a:solidFill>
                <a:latin typeface="+mn-lt"/>
              </a:rPr>
            </a:br>
            <a:r>
              <a:rPr lang="de-DE" sz="1600" b="0" baseline="0">
                <a:solidFill>
                  <a:schemeClr val="tx1">
                    <a:lumMod val="50000"/>
                  </a:schemeClr>
                </a:solidFill>
                <a:latin typeface="+mn-lt"/>
              </a:rPr>
              <a:t>im Menü über:</a:t>
            </a:r>
          </a:p>
          <a:p>
            <a:pPr marL="0" marR="0" lvl="0" indent="0" algn="l" defTabSz="35596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b="1" baseline="0">
                <a:solidFill>
                  <a:schemeClr val="tx1">
                    <a:lumMod val="50000"/>
                  </a:schemeClr>
                </a:solidFill>
                <a:latin typeface="+mn-lt"/>
              </a:rPr>
              <a:t>Start &gt; Folien &gt; Layout</a:t>
            </a:r>
          </a:p>
          <a:p>
            <a:pPr marL="0" marR="0" lvl="0" indent="0" algn="l" defTabSz="35596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b="1" baseline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marL="0" marR="0" lvl="0" indent="0" algn="l" defTabSz="40604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Hilfslinien anzeigen über Menu: </a:t>
            </a:r>
          </a:p>
          <a:p>
            <a:pPr marL="0" marR="0" lvl="0" indent="0" algn="l" defTabSz="40604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Ansicht &gt; Anzeigen &gt; 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Haken</a:t>
            </a: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bei</a:t>
            </a: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Führungslinien 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setzen</a:t>
            </a:r>
          </a:p>
          <a:p>
            <a:pPr marL="0" marR="0" lvl="0" indent="0" algn="l" defTabSz="35596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600" b="1" baseline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DE" sz="1600" b="1" baseline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35B048A-A25C-4FF1-867F-791F3741C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13" y="1736725"/>
            <a:ext cx="10009186" cy="360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de-DE"/>
              <a:t>Autor(en)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E3980F-5BB9-47ED-A3E3-71D5047C2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1314" y="14195425"/>
            <a:ext cx="10009186" cy="673100"/>
          </a:xfrm>
          <a:prstGeom prst="rect">
            <a:avLst/>
          </a:prstGeom>
        </p:spPr>
        <p:txBody>
          <a:bodyPr vert="horz" lIns="0" tIns="0" rIns="0" bIns="0" numCol="5" spcCol="306000" rtlCol="0" anchor="t" anchorCtr="0">
            <a:noAutofit/>
          </a:bodyPr>
          <a:lstStyle/>
          <a:p>
            <a:pPr lvl="0"/>
            <a:r>
              <a:rPr lang="de-DE"/>
              <a:t>Textfeld 5-spaltig // Headline auf erster Ebene // für Text &gt;&gt; Start &gt; Absatz &gt; Listenebene erhöhen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7"/>
            <a:r>
              <a:rPr lang="de-DE"/>
              <a:t>Achte Ebene</a:t>
            </a:r>
          </a:p>
          <a:p>
            <a:pPr lvl="8"/>
            <a:r>
              <a:rPr lang="de-DE"/>
              <a:t>Neunte Ebene</a:t>
            </a:r>
          </a:p>
        </p:txBody>
      </p:sp>
      <p:sp>
        <p:nvSpPr>
          <p:cNvPr id="13" name="Logo UPB">
            <a:extLst>
              <a:ext uri="{FF2B5EF4-FFF2-40B4-BE49-F238E27FC236}">
                <a16:creationId xmlns:a16="http://schemas.microsoft.com/office/drawing/2014/main" id="{CA7D42B2-20D8-447E-BD0F-DC7D2D045F50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42000" y="342000"/>
            <a:ext cx="2345760" cy="807772"/>
          </a:xfrm>
          <a:custGeom>
            <a:avLst/>
            <a:gdLst>
              <a:gd name="T0" fmla="*/ 1928 w 5780"/>
              <a:gd name="T1" fmla="*/ 1975 h 1982"/>
              <a:gd name="T2" fmla="*/ 1430 w 5780"/>
              <a:gd name="T3" fmla="*/ 1979 h 1982"/>
              <a:gd name="T4" fmla="*/ 1430 w 5780"/>
              <a:gd name="T5" fmla="*/ 1979 h 1982"/>
              <a:gd name="T6" fmla="*/ 700 w 5780"/>
              <a:gd name="T7" fmla="*/ 1409 h 1982"/>
              <a:gd name="T8" fmla="*/ 1502 w 5780"/>
              <a:gd name="T9" fmla="*/ 1906 h 1982"/>
              <a:gd name="T10" fmla="*/ 1464 w 5780"/>
              <a:gd name="T11" fmla="*/ 1919 h 1982"/>
              <a:gd name="T12" fmla="*/ 5452 w 5780"/>
              <a:gd name="T13" fmla="*/ 883 h 1982"/>
              <a:gd name="T14" fmla="*/ 5769 w 5780"/>
              <a:gd name="T15" fmla="*/ 883 h 1982"/>
              <a:gd name="T16" fmla="*/ 5065 w 5780"/>
              <a:gd name="T17" fmla="*/ 1291 h 1982"/>
              <a:gd name="T18" fmla="*/ 5462 w 5780"/>
              <a:gd name="T19" fmla="*/ 1291 h 1982"/>
              <a:gd name="T20" fmla="*/ 5320 w 5780"/>
              <a:gd name="T21" fmla="*/ 1101 h 1982"/>
              <a:gd name="T22" fmla="*/ 5383 w 5780"/>
              <a:gd name="T23" fmla="*/ 751 h 1982"/>
              <a:gd name="T24" fmla="*/ 5240 w 5780"/>
              <a:gd name="T25" fmla="*/ 751 h 1982"/>
              <a:gd name="T26" fmla="*/ 4884 w 5780"/>
              <a:gd name="T27" fmla="*/ 1291 h 1982"/>
              <a:gd name="T28" fmla="*/ 4603 w 5780"/>
              <a:gd name="T29" fmla="*/ 1291 h 1982"/>
              <a:gd name="T30" fmla="*/ 4502 w 5780"/>
              <a:gd name="T31" fmla="*/ 1148 h 1982"/>
              <a:gd name="T32" fmla="*/ 4455 w 5780"/>
              <a:gd name="T33" fmla="*/ 911 h 1982"/>
              <a:gd name="T34" fmla="*/ 4292 w 5780"/>
              <a:gd name="T35" fmla="*/ 1076 h 1982"/>
              <a:gd name="T36" fmla="*/ 4162 w 5780"/>
              <a:gd name="T37" fmla="*/ 1257 h 1982"/>
              <a:gd name="T38" fmla="*/ 3959 w 5780"/>
              <a:gd name="T39" fmla="*/ 1083 h 1982"/>
              <a:gd name="T40" fmla="*/ 3856 w 5780"/>
              <a:gd name="T41" fmla="*/ 1291 h 1982"/>
              <a:gd name="T42" fmla="*/ 4102 w 5780"/>
              <a:gd name="T43" fmla="*/ 1291 h 1982"/>
              <a:gd name="T44" fmla="*/ 3856 w 5780"/>
              <a:gd name="T45" fmla="*/ 881 h 1982"/>
              <a:gd name="T46" fmla="*/ 3502 w 5780"/>
              <a:gd name="T47" fmla="*/ 1224 h 1982"/>
              <a:gd name="T48" fmla="*/ 3500 w 5780"/>
              <a:gd name="T49" fmla="*/ 882 h 1982"/>
              <a:gd name="T50" fmla="*/ 3691 w 5780"/>
              <a:gd name="T51" fmla="*/ 1291 h 1982"/>
              <a:gd name="T52" fmla="*/ 3159 w 5780"/>
              <a:gd name="T53" fmla="*/ 1181 h 1982"/>
              <a:gd name="T54" fmla="*/ 3196 w 5780"/>
              <a:gd name="T55" fmla="*/ 1293 h 1982"/>
              <a:gd name="T56" fmla="*/ 2819 w 5780"/>
              <a:gd name="T57" fmla="*/ 818 h 1982"/>
              <a:gd name="T58" fmla="*/ 2621 w 5780"/>
              <a:gd name="T59" fmla="*/ 1034 h 1982"/>
              <a:gd name="T60" fmla="*/ 2373 w 5780"/>
              <a:gd name="T61" fmla="*/ 818 h 1982"/>
              <a:gd name="T62" fmla="*/ 2445 w 5780"/>
              <a:gd name="T63" fmla="*/ 928 h 1982"/>
              <a:gd name="T64" fmla="*/ 2252 w 5780"/>
              <a:gd name="T65" fmla="*/ 818 h 1982"/>
              <a:gd name="T66" fmla="*/ 2004 w 5780"/>
              <a:gd name="T67" fmla="*/ 818 h 1982"/>
              <a:gd name="T68" fmla="*/ 5711 w 5780"/>
              <a:gd name="T69" fmla="*/ 1975 h 1982"/>
              <a:gd name="T70" fmla="*/ 5643 w 5780"/>
              <a:gd name="T71" fmla="*/ 1854 h 1982"/>
              <a:gd name="T72" fmla="*/ 5468 w 5780"/>
              <a:gd name="T73" fmla="*/ 1975 h 1982"/>
              <a:gd name="T74" fmla="*/ 5629 w 5780"/>
              <a:gd name="T75" fmla="*/ 1975 h 1982"/>
              <a:gd name="T76" fmla="*/ 5261 w 5780"/>
              <a:gd name="T77" fmla="*/ 1637 h 1982"/>
              <a:gd name="T78" fmla="*/ 5040 w 5780"/>
              <a:gd name="T79" fmla="*/ 1770 h 1982"/>
              <a:gd name="T80" fmla="*/ 5179 w 5780"/>
              <a:gd name="T81" fmla="*/ 1638 h 1982"/>
              <a:gd name="T82" fmla="*/ 5083 w 5780"/>
              <a:gd name="T83" fmla="*/ 1565 h 1982"/>
              <a:gd name="T84" fmla="*/ 4643 w 5780"/>
              <a:gd name="T85" fmla="*/ 1982 h 1982"/>
              <a:gd name="T86" fmla="*/ 4639 w 5780"/>
              <a:gd name="T87" fmla="*/ 1555 h 1982"/>
              <a:gd name="T88" fmla="*/ 4264 w 5780"/>
              <a:gd name="T89" fmla="*/ 1525 h 1982"/>
              <a:gd name="T90" fmla="*/ 4337 w 5780"/>
              <a:gd name="T91" fmla="*/ 1841 h 1982"/>
              <a:gd name="T92" fmla="*/ 4162 w 5780"/>
              <a:gd name="T93" fmla="*/ 1760 h 1982"/>
              <a:gd name="T94" fmla="*/ 4158 w 5780"/>
              <a:gd name="T95" fmla="*/ 1695 h 1982"/>
              <a:gd name="T96" fmla="*/ 4235 w 5780"/>
              <a:gd name="T97" fmla="*/ 1630 h 1982"/>
              <a:gd name="T98" fmla="*/ 3731 w 5780"/>
              <a:gd name="T99" fmla="*/ 1501 h 1982"/>
              <a:gd name="T100" fmla="*/ 3694 w 5780"/>
              <a:gd name="T101" fmla="*/ 1785 h 1982"/>
              <a:gd name="T102" fmla="*/ 3781 w 5780"/>
              <a:gd name="T103" fmla="*/ 1695 h 1982"/>
              <a:gd name="T104" fmla="*/ 3802 w 5780"/>
              <a:gd name="T105" fmla="*/ 1638 h 1982"/>
              <a:gd name="T106" fmla="*/ 3433 w 5780"/>
              <a:gd name="T107" fmla="*/ 1760 h 1982"/>
              <a:gd name="T108" fmla="*/ 3471 w 5780"/>
              <a:gd name="T109" fmla="*/ 1501 h 1982"/>
              <a:gd name="T110" fmla="*/ 3032 w 5780"/>
              <a:gd name="T111" fmla="*/ 1568 h 1982"/>
              <a:gd name="T112" fmla="*/ 3033 w 5780"/>
              <a:gd name="T113" fmla="*/ 1908 h 1982"/>
              <a:gd name="T114" fmla="*/ 2827 w 5780"/>
              <a:gd name="T115" fmla="*/ 1564 h 1982"/>
              <a:gd name="T116" fmla="*/ 2507 w 5780"/>
              <a:gd name="T117" fmla="*/ 1501 h 1982"/>
              <a:gd name="T118" fmla="*/ 2533 w 5780"/>
              <a:gd name="T119" fmla="*/ 1850 h 1982"/>
              <a:gd name="T120" fmla="*/ 2459 w 5780"/>
              <a:gd name="T121" fmla="*/ 1579 h 1982"/>
              <a:gd name="T122" fmla="*/ 2006 w 5780"/>
              <a:gd name="T123" fmla="*/ 1731 h 1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80" h="1982">
                <a:moveTo>
                  <a:pt x="2239" y="1643"/>
                </a:moveTo>
                <a:cubicBezTo>
                  <a:pt x="2239" y="1591"/>
                  <a:pt x="2216" y="1549"/>
                  <a:pt x="2174" y="1524"/>
                </a:cubicBezTo>
                <a:cubicBezTo>
                  <a:pt x="2148" y="1508"/>
                  <a:pt x="2123" y="1501"/>
                  <a:pt x="2054" y="1501"/>
                </a:cubicBezTo>
                <a:lnTo>
                  <a:pt x="1928" y="1501"/>
                </a:lnTo>
                <a:lnTo>
                  <a:pt x="1928" y="1975"/>
                </a:lnTo>
                <a:lnTo>
                  <a:pt x="2006" y="1975"/>
                </a:lnTo>
                <a:lnTo>
                  <a:pt x="2006" y="1794"/>
                </a:lnTo>
                <a:lnTo>
                  <a:pt x="2086" y="1794"/>
                </a:lnTo>
                <a:cubicBezTo>
                  <a:pt x="2171" y="1794"/>
                  <a:pt x="2239" y="1736"/>
                  <a:pt x="2239" y="1643"/>
                </a:cubicBezTo>
                <a:close/>
                <a:moveTo>
                  <a:pt x="1430" y="1979"/>
                </a:moveTo>
                <a:lnTo>
                  <a:pt x="0" y="1979"/>
                </a:lnTo>
                <a:lnTo>
                  <a:pt x="0" y="1397"/>
                </a:lnTo>
                <a:lnTo>
                  <a:pt x="299" y="1164"/>
                </a:lnTo>
                <a:lnTo>
                  <a:pt x="299" y="1747"/>
                </a:lnTo>
                <a:lnTo>
                  <a:pt x="1430" y="1979"/>
                </a:lnTo>
                <a:close/>
                <a:moveTo>
                  <a:pt x="700" y="583"/>
                </a:moveTo>
                <a:lnTo>
                  <a:pt x="413" y="815"/>
                </a:lnTo>
                <a:lnTo>
                  <a:pt x="413" y="1641"/>
                </a:lnTo>
                <a:lnTo>
                  <a:pt x="1438" y="1945"/>
                </a:lnTo>
                <a:lnTo>
                  <a:pt x="700" y="1409"/>
                </a:lnTo>
                <a:lnTo>
                  <a:pt x="700" y="583"/>
                </a:lnTo>
                <a:close/>
                <a:moveTo>
                  <a:pt x="1502" y="815"/>
                </a:moveTo>
                <a:lnTo>
                  <a:pt x="1227" y="594"/>
                </a:lnTo>
                <a:lnTo>
                  <a:pt x="1227" y="1025"/>
                </a:lnTo>
                <a:lnTo>
                  <a:pt x="1502" y="1906"/>
                </a:lnTo>
                <a:lnTo>
                  <a:pt x="1502" y="815"/>
                </a:lnTo>
                <a:close/>
                <a:moveTo>
                  <a:pt x="1112" y="0"/>
                </a:moveTo>
                <a:lnTo>
                  <a:pt x="815" y="233"/>
                </a:lnTo>
                <a:lnTo>
                  <a:pt x="815" y="1316"/>
                </a:lnTo>
                <a:lnTo>
                  <a:pt x="1464" y="1919"/>
                </a:lnTo>
                <a:lnTo>
                  <a:pt x="1112" y="1107"/>
                </a:lnTo>
                <a:lnTo>
                  <a:pt x="1112" y="0"/>
                </a:lnTo>
                <a:close/>
                <a:moveTo>
                  <a:pt x="5780" y="818"/>
                </a:moveTo>
                <a:lnTo>
                  <a:pt x="5452" y="818"/>
                </a:lnTo>
                <a:lnTo>
                  <a:pt x="5452" y="883"/>
                </a:lnTo>
                <a:lnTo>
                  <a:pt x="5572" y="883"/>
                </a:lnTo>
                <a:lnTo>
                  <a:pt x="5572" y="1291"/>
                </a:lnTo>
                <a:lnTo>
                  <a:pt x="5650" y="1291"/>
                </a:lnTo>
                <a:lnTo>
                  <a:pt x="5650" y="883"/>
                </a:lnTo>
                <a:lnTo>
                  <a:pt x="5769" y="883"/>
                </a:lnTo>
                <a:lnTo>
                  <a:pt x="5780" y="818"/>
                </a:lnTo>
                <a:close/>
                <a:moveTo>
                  <a:pt x="5462" y="1291"/>
                </a:moveTo>
                <a:lnTo>
                  <a:pt x="5311" y="817"/>
                </a:lnTo>
                <a:lnTo>
                  <a:pt x="5220" y="817"/>
                </a:lnTo>
                <a:lnTo>
                  <a:pt x="5065" y="1291"/>
                </a:lnTo>
                <a:lnTo>
                  <a:pt x="5146" y="1291"/>
                </a:lnTo>
                <a:lnTo>
                  <a:pt x="5184" y="1166"/>
                </a:lnTo>
                <a:lnTo>
                  <a:pt x="5338" y="1166"/>
                </a:lnTo>
                <a:lnTo>
                  <a:pt x="5376" y="1291"/>
                </a:lnTo>
                <a:lnTo>
                  <a:pt x="5462" y="1291"/>
                </a:lnTo>
                <a:close/>
                <a:moveTo>
                  <a:pt x="5320" y="1101"/>
                </a:moveTo>
                <a:lnTo>
                  <a:pt x="5204" y="1101"/>
                </a:lnTo>
                <a:cubicBezTo>
                  <a:pt x="5214" y="1069"/>
                  <a:pt x="5263" y="895"/>
                  <a:pt x="5263" y="895"/>
                </a:cubicBezTo>
                <a:lnTo>
                  <a:pt x="5264" y="895"/>
                </a:lnTo>
                <a:cubicBezTo>
                  <a:pt x="5267" y="914"/>
                  <a:pt x="5315" y="1090"/>
                  <a:pt x="5320" y="1101"/>
                </a:cubicBezTo>
                <a:close/>
                <a:moveTo>
                  <a:pt x="5383" y="751"/>
                </a:moveTo>
                <a:cubicBezTo>
                  <a:pt x="5383" y="724"/>
                  <a:pt x="5362" y="703"/>
                  <a:pt x="5338" y="703"/>
                </a:cubicBezTo>
                <a:cubicBezTo>
                  <a:pt x="5312" y="703"/>
                  <a:pt x="5291" y="724"/>
                  <a:pt x="5291" y="751"/>
                </a:cubicBezTo>
                <a:cubicBezTo>
                  <a:pt x="5291" y="777"/>
                  <a:pt x="5312" y="798"/>
                  <a:pt x="5337" y="798"/>
                </a:cubicBezTo>
                <a:cubicBezTo>
                  <a:pt x="5362" y="798"/>
                  <a:pt x="5383" y="777"/>
                  <a:pt x="5383" y="751"/>
                </a:cubicBezTo>
                <a:close/>
                <a:moveTo>
                  <a:pt x="5240" y="751"/>
                </a:moveTo>
                <a:cubicBezTo>
                  <a:pt x="5240" y="724"/>
                  <a:pt x="5219" y="703"/>
                  <a:pt x="5194" y="703"/>
                </a:cubicBezTo>
                <a:cubicBezTo>
                  <a:pt x="5169" y="703"/>
                  <a:pt x="5148" y="724"/>
                  <a:pt x="5148" y="751"/>
                </a:cubicBezTo>
                <a:cubicBezTo>
                  <a:pt x="5148" y="777"/>
                  <a:pt x="5169" y="798"/>
                  <a:pt x="5194" y="798"/>
                </a:cubicBezTo>
                <a:cubicBezTo>
                  <a:pt x="5219" y="798"/>
                  <a:pt x="5240" y="777"/>
                  <a:pt x="5240" y="751"/>
                </a:cubicBezTo>
                <a:close/>
                <a:moveTo>
                  <a:pt x="5092" y="818"/>
                </a:moveTo>
                <a:lnTo>
                  <a:pt x="4764" y="818"/>
                </a:lnTo>
                <a:lnTo>
                  <a:pt x="4764" y="883"/>
                </a:lnTo>
                <a:lnTo>
                  <a:pt x="4884" y="883"/>
                </a:lnTo>
                <a:lnTo>
                  <a:pt x="4884" y="1291"/>
                </a:lnTo>
                <a:lnTo>
                  <a:pt x="4962" y="1291"/>
                </a:lnTo>
                <a:lnTo>
                  <a:pt x="4962" y="883"/>
                </a:lnTo>
                <a:lnTo>
                  <a:pt x="5081" y="883"/>
                </a:lnTo>
                <a:lnTo>
                  <a:pt x="5092" y="818"/>
                </a:lnTo>
                <a:close/>
                <a:moveTo>
                  <a:pt x="4603" y="1291"/>
                </a:moveTo>
                <a:lnTo>
                  <a:pt x="4684" y="1291"/>
                </a:lnTo>
                <a:lnTo>
                  <a:pt x="4684" y="818"/>
                </a:lnTo>
                <a:lnTo>
                  <a:pt x="4603" y="818"/>
                </a:lnTo>
                <a:lnTo>
                  <a:pt x="4603" y="1291"/>
                </a:lnTo>
                <a:close/>
                <a:moveTo>
                  <a:pt x="4502" y="1148"/>
                </a:moveTo>
                <a:cubicBezTo>
                  <a:pt x="4502" y="1077"/>
                  <a:pt x="4454" y="1033"/>
                  <a:pt x="4386" y="1013"/>
                </a:cubicBezTo>
                <a:lnTo>
                  <a:pt x="4330" y="997"/>
                </a:lnTo>
                <a:cubicBezTo>
                  <a:pt x="4283" y="983"/>
                  <a:pt x="4267" y="968"/>
                  <a:pt x="4267" y="939"/>
                </a:cubicBezTo>
                <a:cubicBezTo>
                  <a:pt x="4267" y="900"/>
                  <a:pt x="4297" y="874"/>
                  <a:pt x="4344" y="874"/>
                </a:cubicBezTo>
                <a:cubicBezTo>
                  <a:pt x="4382" y="874"/>
                  <a:pt x="4412" y="885"/>
                  <a:pt x="4455" y="911"/>
                </a:cubicBezTo>
                <a:lnTo>
                  <a:pt x="4491" y="855"/>
                </a:lnTo>
                <a:cubicBezTo>
                  <a:pt x="4449" y="826"/>
                  <a:pt x="4395" y="810"/>
                  <a:pt x="4341" y="810"/>
                </a:cubicBezTo>
                <a:cubicBezTo>
                  <a:pt x="4246" y="810"/>
                  <a:pt x="4180" y="867"/>
                  <a:pt x="4180" y="950"/>
                </a:cubicBezTo>
                <a:cubicBezTo>
                  <a:pt x="4180" y="978"/>
                  <a:pt x="4187" y="1000"/>
                  <a:pt x="4200" y="1019"/>
                </a:cubicBezTo>
                <a:cubicBezTo>
                  <a:pt x="4218" y="1046"/>
                  <a:pt x="4249" y="1064"/>
                  <a:pt x="4292" y="1076"/>
                </a:cubicBezTo>
                <a:lnTo>
                  <a:pt x="4343" y="1090"/>
                </a:lnTo>
                <a:cubicBezTo>
                  <a:pt x="4391" y="1104"/>
                  <a:pt x="4413" y="1126"/>
                  <a:pt x="4413" y="1161"/>
                </a:cubicBezTo>
                <a:cubicBezTo>
                  <a:pt x="4413" y="1208"/>
                  <a:pt x="4378" y="1236"/>
                  <a:pt x="4320" y="1236"/>
                </a:cubicBezTo>
                <a:cubicBezTo>
                  <a:pt x="4272" y="1236"/>
                  <a:pt x="4234" y="1222"/>
                  <a:pt x="4192" y="1197"/>
                </a:cubicBezTo>
                <a:lnTo>
                  <a:pt x="4162" y="1257"/>
                </a:lnTo>
                <a:cubicBezTo>
                  <a:pt x="4209" y="1285"/>
                  <a:pt x="4263" y="1300"/>
                  <a:pt x="4317" y="1300"/>
                </a:cubicBezTo>
                <a:cubicBezTo>
                  <a:pt x="4438" y="1300"/>
                  <a:pt x="4502" y="1227"/>
                  <a:pt x="4502" y="1148"/>
                </a:cubicBezTo>
                <a:close/>
                <a:moveTo>
                  <a:pt x="4102" y="1291"/>
                </a:moveTo>
                <a:lnTo>
                  <a:pt x="4032" y="1177"/>
                </a:lnTo>
                <a:cubicBezTo>
                  <a:pt x="4008" y="1138"/>
                  <a:pt x="3976" y="1092"/>
                  <a:pt x="3959" y="1083"/>
                </a:cubicBezTo>
                <a:cubicBezTo>
                  <a:pt x="4033" y="1083"/>
                  <a:pt x="4077" y="1021"/>
                  <a:pt x="4077" y="953"/>
                </a:cubicBezTo>
                <a:cubicBezTo>
                  <a:pt x="4077" y="879"/>
                  <a:pt x="4029" y="818"/>
                  <a:pt x="3923" y="818"/>
                </a:cubicBezTo>
                <a:lnTo>
                  <a:pt x="3779" y="818"/>
                </a:lnTo>
                <a:lnTo>
                  <a:pt x="3779" y="1291"/>
                </a:lnTo>
                <a:lnTo>
                  <a:pt x="3856" y="1291"/>
                </a:lnTo>
                <a:lnTo>
                  <a:pt x="3856" y="1086"/>
                </a:lnTo>
                <a:cubicBezTo>
                  <a:pt x="3871" y="1087"/>
                  <a:pt x="3878" y="1092"/>
                  <a:pt x="3887" y="1101"/>
                </a:cubicBezTo>
                <a:cubicBezTo>
                  <a:pt x="3913" y="1127"/>
                  <a:pt x="3935" y="1159"/>
                  <a:pt x="3967" y="1218"/>
                </a:cubicBezTo>
                <a:lnTo>
                  <a:pt x="4008" y="1291"/>
                </a:lnTo>
                <a:lnTo>
                  <a:pt x="4102" y="1291"/>
                </a:lnTo>
                <a:close/>
                <a:moveTo>
                  <a:pt x="3995" y="954"/>
                </a:moveTo>
                <a:cubicBezTo>
                  <a:pt x="3995" y="978"/>
                  <a:pt x="3986" y="998"/>
                  <a:pt x="3974" y="1011"/>
                </a:cubicBezTo>
                <a:cubicBezTo>
                  <a:pt x="3959" y="1025"/>
                  <a:pt x="3937" y="1031"/>
                  <a:pt x="3896" y="1031"/>
                </a:cubicBezTo>
                <a:lnTo>
                  <a:pt x="3856" y="1031"/>
                </a:lnTo>
                <a:lnTo>
                  <a:pt x="3856" y="881"/>
                </a:lnTo>
                <a:lnTo>
                  <a:pt x="3899" y="881"/>
                </a:lnTo>
                <a:cubicBezTo>
                  <a:pt x="3969" y="881"/>
                  <a:pt x="3995" y="906"/>
                  <a:pt x="3995" y="954"/>
                </a:cubicBezTo>
                <a:close/>
                <a:moveTo>
                  <a:pt x="3691" y="1291"/>
                </a:moveTo>
                <a:lnTo>
                  <a:pt x="3691" y="1224"/>
                </a:lnTo>
                <a:lnTo>
                  <a:pt x="3502" y="1224"/>
                </a:lnTo>
                <a:lnTo>
                  <a:pt x="3502" y="1076"/>
                </a:lnTo>
                <a:lnTo>
                  <a:pt x="3646" y="1076"/>
                </a:lnTo>
                <a:lnTo>
                  <a:pt x="3646" y="1011"/>
                </a:lnTo>
                <a:lnTo>
                  <a:pt x="3500" y="1011"/>
                </a:lnTo>
                <a:lnTo>
                  <a:pt x="3500" y="882"/>
                </a:lnTo>
                <a:lnTo>
                  <a:pt x="3674" y="882"/>
                </a:lnTo>
                <a:lnTo>
                  <a:pt x="3684" y="818"/>
                </a:lnTo>
                <a:lnTo>
                  <a:pt x="3422" y="818"/>
                </a:lnTo>
                <a:lnTo>
                  <a:pt x="3422" y="1291"/>
                </a:lnTo>
                <a:lnTo>
                  <a:pt x="3691" y="1291"/>
                </a:lnTo>
                <a:close/>
                <a:moveTo>
                  <a:pt x="3358" y="818"/>
                </a:moveTo>
                <a:lnTo>
                  <a:pt x="3276" y="818"/>
                </a:lnTo>
                <a:lnTo>
                  <a:pt x="3189" y="1082"/>
                </a:lnTo>
                <a:cubicBezTo>
                  <a:pt x="3166" y="1152"/>
                  <a:pt x="3161" y="1181"/>
                  <a:pt x="3161" y="1181"/>
                </a:cubicBezTo>
                <a:lnTo>
                  <a:pt x="3159" y="1181"/>
                </a:lnTo>
                <a:cubicBezTo>
                  <a:pt x="3159" y="1181"/>
                  <a:pt x="3154" y="1146"/>
                  <a:pt x="3135" y="1086"/>
                </a:cubicBezTo>
                <a:lnTo>
                  <a:pt x="3049" y="818"/>
                </a:lnTo>
                <a:lnTo>
                  <a:pt x="2963" y="818"/>
                </a:lnTo>
                <a:lnTo>
                  <a:pt x="3122" y="1293"/>
                </a:lnTo>
                <a:lnTo>
                  <a:pt x="3196" y="1293"/>
                </a:lnTo>
                <a:lnTo>
                  <a:pt x="3358" y="818"/>
                </a:lnTo>
                <a:close/>
                <a:moveTo>
                  <a:pt x="2819" y="1291"/>
                </a:moveTo>
                <a:lnTo>
                  <a:pt x="2900" y="1291"/>
                </a:lnTo>
                <a:lnTo>
                  <a:pt x="2900" y="818"/>
                </a:lnTo>
                <a:lnTo>
                  <a:pt x="2819" y="818"/>
                </a:lnTo>
                <a:lnTo>
                  <a:pt x="2819" y="1291"/>
                </a:lnTo>
                <a:close/>
                <a:moveTo>
                  <a:pt x="2694" y="1291"/>
                </a:moveTo>
                <a:lnTo>
                  <a:pt x="2694" y="818"/>
                </a:lnTo>
                <a:lnTo>
                  <a:pt x="2620" y="818"/>
                </a:lnTo>
                <a:lnTo>
                  <a:pt x="2621" y="1034"/>
                </a:lnTo>
                <a:cubicBezTo>
                  <a:pt x="2621" y="1077"/>
                  <a:pt x="2626" y="1144"/>
                  <a:pt x="2628" y="1168"/>
                </a:cubicBezTo>
                <a:lnTo>
                  <a:pt x="2626" y="1170"/>
                </a:lnTo>
                <a:cubicBezTo>
                  <a:pt x="2620" y="1149"/>
                  <a:pt x="2599" y="1092"/>
                  <a:pt x="2577" y="1049"/>
                </a:cubicBezTo>
                <a:lnTo>
                  <a:pt x="2462" y="818"/>
                </a:lnTo>
                <a:lnTo>
                  <a:pt x="2373" y="818"/>
                </a:lnTo>
                <a:lnTo>
                  <a:pt x="2373" y="1291"/>
                </a:lnTo>
                <a:lnTo>
                  <a:pt x="2451" y="1291"/>
                </a:lnTo>
                <a:lnTo>
                  <a:pt x="2448" y="1062"/>
                </a:lnTo>
                <a:cubicBezTo>
                  <a:pt x="2447" y="1020"/>
                  <a:pt x="2447" y="970"/>
                  <a:pt x="2443" y="930"/>
                </a:cubicBezTo>
                <a:lnTo>
                  <a:pt x="2445" y="928"/>
                </a:lnTo>
                <a:cubicBezTo>
                  <a:pt x="2454" y="956"/>
                  <a:pt x="2480" y="1016"/>
                  <a:pt x="2505" y="1068"/>
                </a:cubicBezTo>
                <a:lnTo>
                  <a:pt x="2611" y="1291"/>
                </a:lnTo>
                <a:lnTo>
                  <a:pt x="2694" y="1291"/>
                </a:lnTo>
                <a:close/>
                <a:moveTo>
                  <a:pt x="2252" y="1158"/>
                </a:moveTo>
                <a:lnTo>
                  <a:pt x="2252" y="818"/>
                </a:lnTo>
                <a:lnTo>
                  <a:pt x="2173" y="818"/>
                </a:lnTo>
                <a:lnTo>
                  <a:pt x="2173" y="1136"/>
                </a:lnTo>
                <a:cubicBezTo>
                  <a:pt x="2173" y="1198"/>
                  <a:pt x="2145" y="1232"/>
                  <a:pt x="2088" y="1232"/>
                </a:cubicBezTo>
                <a:cubicBezTo>
                  <a:pt x="2030" y="1232"/>
                  <a:pt x="2004" y="1208"/>
                  <a:pt x="2004" y="1136"/>
                </a:cubicBezTo>
                <a:lnTo>
                  <a:pt x="2004" y="818"/>
                </a:lnTo>
                <a:lnTo>
                  <a:pt x="1924" y="818"/>
                </a:lnTo>
                <a:lnTo>
                  <a:pt x="1924" y="1159"/>
                </a:lnTo>
                <a:cubicBezTo>
                  <a:pt x="1924" y="1235"/>
                  <a:pt x="1963" y="1299"/>
                  <a:pt x="2088" y="1299"/>
                </a:cubicBezTo>
                <a:cubicBezTo>
                  <a:pt x="2192" y="1299"/>
                  <a:pt x="2252" y="1245"/>
                  <a:pt x="2252" y="1158"/>
                </a:cubicBezTo>
                <a:close/>
                <a:moveTo>
                  <a:pt x="5711" y="1975"/>
                </a:moveTo>
                <a:lnTo>
                  <a:pt x="5711" y="1501"/>
                </a:lnTo>
                <a:lnTo>
                  <a:pt x="5637" y="1501"/>
                </a:lnTo>
                <a:lnTo>
                  <a:pt x="5638" y="1718"/>
                </a:lnTo>
                <a:cubicBezTo>
                  <a:pt x="5638" y="1761"/>
                  <a:pt x="5643" y="1828"/>
                  <a:pt x="5645" y="1852"/>
                </a:cubicBezTo>
                <a:lnTo>
                  <a:pt x="5643" y="1854"/>
                </a:lnTo>
                <a:cubicBezTo>
                  <a:pt x="5637" y="1832"/>
                  <a:pt x="5616" y="1776"/>
                  <a:pt x="5595" y="1733"/>
                </a:cubicBezTo>
                <a:lnTo>
                  <a:pt x="5480" y="1501"/>
                </a:lnTo>
                <a:lnTo>
                  <a:pt x="5391" y="1501"/>
                </a:lnTo>
                <a:lnTo>
                  <a:pt x="5391" y="1975"/>
                </a:lnTo>
                <a:lnTo>
                  <a:pt x="5468" y="1975"/>
                </a:lnTo>
                <a:lnTo>
                  <a:pt x="5465" y="1746"/>
                </a:lnTo>
                <a:cubicBezTo>
                  <a:pt x="5465" y="1704"/>
                  <a:pt x="5464" y="1654"/>
                  <a:pt x="5460" y="1614"/>
                </a:cubicBezTo>
                <a:lnTo>
                  <a:pt x="5463" y="1612"/>
                </a:lnTo>
                <a:cubicBezTo>
                  <a:pt x="5471" y="1640"/>
                  <a:pt x="5497" y="1700"/>
                  <a:pt x="5523" y="1752"/>
                </a:cubicBezTo>
                <a:lnTo>
                  <a:pt x="5629" y="1975"/>
                </a:lnTo>
                <a:lnTo>
                  <a:pt x="5711" y="1975"/>
                </a:lnTo>
                <a:close/>
                <a:moveTo>
                  <a:pt x="5286" y="1975"/>
                </a:moveTo>
                <a:lnTo>
                  <a:pt x="5216" y="1861"/>
                </a:lnTo>
                <a:cubicBezTo>
                  <a:pt x="5192" y="1822"/>
                  <a:pt x="5160" y="1776"/>
                  <a:pt x="5143" y="1767"/>
                </a:cubicBezTo>
                <a:cubicBezTo>
                  <a:pt x="5217" y="1767"/>
                  <a:pt x="5261" y="1705"/>
                  <a:pt x="5261" y="1637"/>
                </a:cubicBezTo>
                <a:cubicBezTo>
                  <a:pt x="5261" y="1563"/>
                  <a:pt x="5213" y="1501"/>
                  <a:pt x="5107" y="1501"/>
                </a:cubicBezTo>
                <a:lnTo>
                  <a:pt x="4962" y="1501"/>
                </a:lnTo>
                <a:lnTo>
                  <a:pt x="4962" y="1975"/>
                </a:lnTo>
                <a:lnTo>
                  <a:pt x="5040" y="1975"/>
                </a:lnTo>
                <a:lnTo>
                  <a:pt x="5040" y="1770"/>
                </a:lnTo>
                <a:cubicBezTo>
                  <a:pt x="5055" y="1771"/>
                  <a:pt x="5062" y="1776"/>
                  <a:pt x="5070" y="1785"/>
                </a:cubicBezTo>
                <a:cubicBezTo>
                  <a:pt x="5096" y="1811"/>
                  <a:pt x="5118" y="1843"/>
                  <a:pt x="5151" y="1902"/>
                </a:cubicBezTo>
                <a:lnTo>
                  <a:pt x="5192" y="1975"/>
                </a:lnTo>
                <a:lnTo>
                  <a:pt x="5286" y="1975"/>
                </a:lnTo>
                <a:close/>
                <a:moveTo>
                  <a:pt x="5179" y="1638"/>
                </a:moveTo>
                <a:cubicBezTo>
                  <a:pt x="5179" y="1662"/>
                  <a:pt x="5170" y="1682"/>
                  <a:pt x="5157" y="1695"/>
                </a:cubicBezTo>
                <a:cubicBezTo>
                  <a:pt x="5143" y="1709"/>
                  <a:pt x="5121" y="1715"/>
                  <a:pt x="5080" y="1715"/>
                </a:cubicBezTo>
                <a:lnTo>
                  <a:pt x="5040" y="1715"/>
                </a:lnTo>
                <a:lnTo>
                  <a:pt x="5040" y="1565"/>
                </a:lnTo>
                <a:lnTo>
                  <a:pt x="5083" y="1565"/>
                </a:lnTo>
                <a:cubicBezTo>
                  <a:pt x="5153" y="1565"/>
                  <a:pt x="5179" y="1590"/>
                  <a:pt x="5179" y="1638"/>
                </a:cubicBezTo>
                <a:close/>
                <a:moveTo>
                  <a:pt x="4837" y="1739"/>
                </a:moveTo>
                <a:cubicBezTo>
                  <a:pt x="4837" y="1601"/>
                  <a:pt x="4773" y="1495"/>
                  <a:pt x="4639" y="1495"/>
                </a:cubicBezTo>
                <a:cubicBezTo>
                  <a:pt x="4521" y="1495"/>
                  <a:pt x="4442" y="1582"/>
                  <a:pt x="4442" y="1738"/>
                </a:cubicBezTo>
                <a:cubicBezTo>
                  <a:pt x="4442" y="1878"/>
                  <a:pt x="4508" y="1982"/>
                  <a:pt x="4643" y="1982"/>
                </a:cubicBezTo>
                <a:cubicBezTo>
                  <a:pt x="4766" y="1982"/>
                  <a:pt x="4837" y="1886"/>
                  <a:pt x="4837" y="1739"/>
                </a:cubicBezTo>
                <a:close/>
                <a:moveTo>
                  <a:pt x="4747" y="1744"/>
                </a:moveTo>
                <a:cubicBezTo>
                  <a:pt x="4747" y="1871"/>
                  <a:pt x="4711" y="1923"/>
                  <a:pt x="4641" y="1923"/>
                </a:cubicBezTo>
                <a:cubicBezTo>
                  <a:pt x="4560" y="1923"/>
                  <a:pt x="4529" y="1855"/>
                  <a:pt x="4529" y="1733"/>
                </a:cubicBezTo>
                <a:cubicBezTo>
                  <a:pt x="4529" y="1620"/>
                  <a:pt x="4559" y="1555"/>
                  <a:pt x="4639" y="1555"/>
                </a:cubicBezTo>
                <a:cubicBezTo>
                  <a:pt x="4724" y="1555"/>
                  <a:pt x="4747" y="1628"/>
                  <a:pt x="4747" y="1744"/>
                </a:cubicBezTo>
                <a:close/>
                <a:moveTo>
                  <a:pt x="4337" y="1841"/>
                </a:moveTo>
                <a:cubicBezTo>
                  <a:pt x="4337" y="1793"/>
                  <a:pt x="4315" y="1740"/>
                  <a:pt x="4236" y="1721"/>
                </a:cubicBezTo>
                <a:cubicBezTo>
                  <a:pt x="4289" y="1706"/>
                  <a:pt x="4318" y="1668"/>
                  <a:pt x="4318" y="1618"/>
                </a:cubicBezTo>
                <a:cubicBezTo>
                  <a:pt x="4318" y="1578"/>
                  <a:pt x="4300" y="1547"/>
                  <a:pt x="4264" y="1525"/>
                </a:cubicBezTo>
                <a:cubicBezTo>
                  <a:pt x="4235" y="1506"/>
                  <a:pt x="4210" y="1501"/>
                  <a:pt x="4140" y="1501"/>
                </a:cubicBezTo>
                <a:lnTo>
                  <a:pt x="4015" y="1501"/>
                </a:lnTo>
                <a:lnTo>
                  <a:pt x="4015" y="1975"/>
                </a:lnTo>
                <a:lnTo>
                  <a:pt x="4152" y="1975"/>
                </a:lnTo>
                <a:cubicBezTo>
                  <a:pt x="4272" y="1975"/>
                  <a:pt x="4337" y="1934"/>
                  <a:pt x="4337" y="1841"/>
                </a:cubicBezTo>
                <a:close/>
                <a:moveTo>
                  <a:pt x="4250" y="1833"/>
                </a:moveTo>
                <a:cubicBezTo>
                  <a:pt x="4250" y="1876"/>
                  <a:pt x="4224" y="1910"/>
                  <a:pt x="4164" y="1910"/>
                </a:cubicBezTo>
                <a:lnTo>
                  <a:pt x="4093" y="1910"/>
                </a:lnTo>
                <a:lnTo>
                  <a:pt x="4093" y="1760"/>
                </a:lnTo>
                <a:lnTo>
                  <a:pt x="4162" y="1760"/>
                </a:lnTo>
                <a:cubicBezTo>
                  <a:pt x="4184" y="1760"/>
                  <a:pt x="4194" y="1761"/>
                  <a:pt x="4206" y="1764"/>
                </a:cubicBezTo>
                <a:cubicBezTo>
                  <a:pt x="4232" y="1772"/>
                  <a:pt x="4250" y="1800"/>
                  <a:pt x="4250" y="1833"/>
                </a:cubicBezTo>
                <a:close/>
                <a:moveTo>
                  <a:pt x="4235" y="1630"/>
                </a:moveTo>
                <a:cubicBezTo>
                  <a:pt x="4235" y="1642"/>
                  <a:pt x="4231" y="1662"/>
                  <a:pt x="4216" y="1677"/>
                </a:cubicBezTo>
                <a:cubicBezTo>
                  <a:pt x="4201" y="1693"/>
                  <a:pt x="4187" y="1695"/>
                  <a:pt x="4158" y="1695"/>
                </a:cubicBezTo>
                <a:lnTo>
                  <a:pt x="4091" y="1695"/>
                </a:lnTo>
                <a:lnTo>
                  <a:pt x="4091" y="1566"/>
                </a:lnTo>
                <a:lnTo>
                  <a:pt x="4152" y="1566"/>
                </a:lnTo>
                <a:cubicBezTo>
                  <a:pt x="4175" y="1566"/>
                  <a:pt x="4187" y="1568"/>
                  <a:pt x="4197" y="1571"/>
                </a:cubicBezTo>
                <a:cubicBezTo>
                  <a:pt x="4219" y="1579"/>
                  <a:pt x="4235" y="1603"/>
                  <a:pt x="4235" y="1630"/>
                </a:cubicBezTo>
                <a:close/>
                <a:moveTo>
                  <a:pt x="3910" y="1975"/>
                </a:moveTo>
                <a:lnTo>
                  <a:pt x="3840" y="1861"/>
                </a:lnTo>
                <a:cubicBezTo>
                  <a:pt x="3815" y="1822"/>
                  <a:pt x="3784" y="1776"/>
                  <a:pt x="3767" y="1767"/>
                </a:cubicBezTo>
                <a:cubicBezTo>
                  <a:pt x="3841" y="1767"/>
                  <a:pt x="3885" y="1705"/>
                  <a:pt x="3885" y="1637"/>
                </a:cubicBezTo>
                <a:cubicBezTo>
                  <a:pt x="3885" y="1563"/>
                  <a:pt x="3837" y="1501"/>
                  <a:pt x="3731" y="1501"/>
                </a:cubicBezTo>
                <a:lnTo>
                  <a:pt x="3586" y="1501"/>
                </a:lnTo>
                <a:lnTo>
                  <a:pt x="3586" y="1975"/>
                </a:lnTo>
                <a:lnTo>
                  <a:pt x="3664" y="1975"/>
                </a:lnTo>
                <a:lnTo>
                  <a:pt x="3664" y="1770"/>
                </a:lnTo>
                <a:cubicBezTo>
                  <a:pt x="3679" y="1771"/>
                  <a:pt x="3686" y="1776"/>
                  <a:pt x="3694" y="1785"/>
                </a:cubicBezTo>
                <a:cubicBezTo>
                  <a:pt x="3720" y="1811"/>
                  <a:pt x="3742" y="1843"/>
                  <a:pt x="3775" y="1902"/>
                </a:cubicBezTo>
                <a:lnTo>
                  <a:pt x="3816" y="1975"/>
                </a:lnTo>
                <a:lnTo>
                  <a:pt x="3910" y="1975"/>
                </a:lnTo>
                <a:close/>
                <a:moveTo>
                  <a:pt x="3802" y="1638"/>
                </a:moveTo>
                <a:cubicBezTo>
                  <a:pt x="3802" y="1662"/>
                  <a:pt x="3794" y="1682"/>
                  <a:pt x="3781" y="1695"/>
                </a:cubicBezTo>
                <a:cubicBezTo>
                  <a:pt x="3767" y="1709"/>
                  <a:pt x="3745" y="1715"/>
                  <a:pt x="3704" y="1715"/>
                </a:cubicBezTo>
                <a:lnTo>
                  <a:pt x="3664" y="1715"/>
                </a:lnTo>
                <a:lnTo>
                  <a:pt x="3664" y="1565"/>
                </a:lnTo>
                <a:lnTo>
                  <a:pt x="3707" y="1565"/>
                </a:lnTo>
                <a:cubicBezTo>
                  <a:pt x="3777" y="1565"/>
                  <a:pt x="3802" y="1590"/>
                  <a:pt x="3802" y="1638"/>
                </a:cubicBezTo>
                <a:close/>
                <a:moveTo>
                  <a:pt x="3478" y="1975"/>
                </a:moveTo>
                <a:lnTo>
                  <a:pt x="3478" y="1908"/>
                </a:lnTo>
                <a:lnTo>
                  <a:pt x="3289" y="1908"/>
                </a:lnTo>
                <a:lnTo>
                  <a:pt x="3289" y="1760"/>
                </a:lnTo>
                <a:lnTo>
                  <a:pt x="3433" y="1760"/>
                </a:lnTo>
                <a:lnTo>
                  <a:pt x="3433" y="1695"/>
                </a:lnTo>
                <a:lnTo>
                  <a:pt x="3287" y="1695"/>
                </a:lnTo>
                <a:lnTo>
                  <a:pt x="3287" y="1566"/>
                </a:lnTo>
                <a:lnTo>
                  <a:pt x="3461" y="1566"/>
                </a:lnTo>
                <a:lnTo>
                  <a:pt x="3471" y="1501"/>
                </a:lnTo>
                <a:lnTo>
                  <a:pt x="3209" y="1501"/>
                </a:lnTo>
                <a:lnTo>
                  <a:pt x="3209" y="1975"/>
                </a:lnTo>
                <a:lnTo>
                  <a:pt x="3478" y="1975"/>
                </a:lnTo>
                <a:close/>
                <a:moveTo>
                  <a:pt x="3083" y="1739"/>
                </a:moveTo>
                <a:cubicBezTo>
                  <a:pt x="3083" y="1666"/>
                  <a:pt x="3067" y="1609"/>
                  <a:pt x="3032" y="1568"/>
                </a:cubicBezTo>
                <a:cubicBezTo>
                  <a:pt x="2987" y="1518"/>
                  <a:pt x="2935" y="1501"/>
                  <a:pt x="2846" y="1501"/>
                </a:cubicBezTo>
                <a:lnTo>
                  <a:pt x="2747" y="1501"/>
                </a:lnTo>
                <a:lnTo>
                  <a:pt x="2747" y="1975"/>
                </a:lnTo>
                <a:lnTo>
                  <a:pt x="2864" y="1975"/>
                </a:lnTo>
                <a:cubicBezTo>
                  <a:pt x="2953" y="1975"/>
                  <a:pt x="2994" y="1959"/>
                  <a:pt x="3033" y="1908"/>
                </a:cubicBezTo>
                <a:cubicBezTo>
                  <a:pt x="3065" y="1867"/>
                  <a:pt x="3083" y="1811"/>
                  <a:pt x="3083" y="1739"/>
                </a:cubicBezTo>
                <a:close/>
                <a:moveTo>
                  <a:pt x="2996" y="1748"/>
                </a:moveTo>
                <a:cubicBezTo>
                  <a:pt x="2996" y="1855"/>
                  <a:pt x="2962" y="1910"/>
                  <a:pt x="2879" y="1910"/>
                </a:cubicBezTo>
                <a:lnTo>
                  <a:pt x="2827" y="1910"/>
                </a:lnTo>
                <a:lnTo>
                  <a:pt x="2827" y="1564"/>
                </a:lnTo>
                <a:lnTo>
                  <a:pt x="2877" y="1564"/>
                </a:lnTo>
                <a:cubicBezTo>
                  <a:pt x="2919" y="1564"/>
                  <a:pt x="2944" y="1575"/>
                  <a:pt x="2966" y="1605"/>
                </a:cubicBezTo>
                <a:cubicBezTo>
                  <a:pt x="2990" y="1638"/>
                  <a:pt x="2996" y="1687"/>
                  <a:pt x="2996" y="1748"/>
                </a:cubicBezTo>
                <a:close/>
                <a:moveTo>
                  <a:pt x="2658" y="1975"/>
                </a:moveTo>
                <a:lnTo>
                  <a:pt x="2507" y="1501"/>
                </a:lnTo>
                <a:lnTo>
                  <a:pt x="2416" y="1501"/>
                </a:lnTo>
                <a:lnTo>
                  <a:pt x="2260" y="1975"/>
                </a:lnTo>
                <a:lnTo>
                  <a:pt x="2342" y="1975"/>
                </a:lnTo>
                <a:lnTo>
                  <a:pt x="2380" y="1850"/>
                </a:lnTo>
                <a:lnTo>
                  <a:pt x="2533" y="1850"/>
                </a:lnTo>
                <a:lnTo>
                  <a:pt x="2572" y="1975"/>
                </a:lnTo>
                <a:lnTo>
                  <a:pt x="2658" y="1975"/>
                </a:lnTo>
                <a:close/>
                <a:moveTo>
                  <a:pt x="2515" y="1785"/>
                </a:moveTo>
                <a:lnTo>
                  <a:pt x="2399" y="1785"/>
                </a:lnTo>
                <a:cubicBezTo>
                  <a:pt x="2410" y="1753"/>
                  <a:pt x="2459" y="1579"/>
                  <a:pt x="2459" y="1579"/>
                </a:cubicBezTo>
                <a:lnTo>
                  <a:pt x="2459" y="1579"/>
                </a:lnTo>
                <a:cubicBezTo>
                  <a:pt x="2463" y="1598"/>
                  <a:pt x="2511" y="1774"/>
                  <a:pt x="2515" y="1785"/>
                </a:cubicBezTo>
                <a:close/>
                <a:moveTo>
                  <a:pt x="2152" y="1648"/>
                </a:moveTo>
                <a:cubicBezTo>
                  <a:pt x="2152" y="1704"/>
                  <a:pt x="2125" y="1731"/>
                  <a:pt x="2067" y="1731"/>
                </a:cubicBezTo>
                <a:lnTo>
                  <a:pt x="2006" y="1731"/>
                </a:lnTo>
                <a:lnTo>
                  <a:pt x="2006" y="1565"/>
                </a:lnTo>
                <a:lnTo>
                  <a:pt x="2067" y="1565"/>
                </a:lnTo>
                <a:cubicBezTo>
                  <a:pt x="2098" y="1565"/>
                  <a:pt x="2119" y="1573"/>
                  <a:pt x="2133" y="1588"/>
                </a:cubicBezTo>
                <a:cubicBezTo>
                  <a:pt x="2146" y="1602"/>
                  <a:pt x="2152" y="1622"/>
                  <a:pt x="2152" y="164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9306" tIns="64653" rIns="129306" bIns="64653" numCol="1" anchor="t" anchorCtr="0" compatLnSpc="1">
            <a:prstTxWarp prst="textNoShape">
              <a:avLst/>
            </a:prstTxWarp>
          </a:bodyPr>
          <a:lstStyle/>
          <a:p>
            <a:endParaRPr lang="de-DE" sz="3599"/>
          </a:p>
        </p:txBody>
      </p:sp>
      <p:sp>
        <p:nvSpPr>
          <p:cNvPr id="14" name="Regieanweisung">
            <a:extLst>
              <a:ext uri="{FF2B5EF4-FFF2-40B4-BE49-F238E27FC236}">
                <a16:creationId xmlns:a16="http://schemas.microsoft.com/office/drawing/2014/main" id="{A6758EAE-EE26-4DA1-9A3D-4A63B0B12ACC}"/>
              </a:ext>
            </a:extLst>
          </p:cNvPr>
          <p:cNvSpPr txBox="1"/>
          <p:nvPr userDrawn="1"/>
        </p:nvSpPr>
        <p:spPr>
          <a:xfrm rot="10800000" flipH="1" flipV="1">
            <a:off x="10800000" y="12780000"/>
            <a:ext cx="2592150" cy="2339350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marL="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000" b="0" baseline="0">
                <a:solidFill>
                  <a:schemeClr val="tx1">
                    <a:lumMod val="50000"/>
                  </a:schemeClr>
                </a:solidFill>
                <a:latin typeface="+mn-lt"/>
              </a:rPr>
              <a:t>Hinweis zu Textfeldern:</a:t>
            </a:r>
          </a:p>
          <a:p>
            <a:pPr marL="180000" indent="-180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000" b="0" baseline="0">
                <a:solidFill>
                  <a:schemeClr val="tx1">
                    <a:lumMod val="50000"/>
                  </a:schemeClr>
                </a:solidFill>
                <a:latin typeface="+mn-lt"/>
              </a:rPr>
              <a:t>Bitte nicht über die Führungslinien hinweg schreiben</a:t>
            </a:r>
          </a:p>
          <a:p>
            <a:pPr marL="180000" indent="-180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2000" b="0" baseline="0">
                <a:solidFill>
                  <a:schemeClr val="tx1">
                    <a:lumMod val="50000"/>
                  </a:schemeClr>
                </a:solidFill>
                <a:latin typeface="+mn-lt"/>
              </a:rPr>
              <a:t>Bitte keine kleiner Schrittgrößen einstellen als vorgegeben</a:t>
            </a:r>
            <a:endParaRPr lang="de-DE" sz="2000" b="1" baseline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790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</p:sldLayoutIdLst>
  <p:txStyles>
    <p:titleStyle>
      <a:lvl1pPr marL="0" indent="0" algn="l" defTabSz="201587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b="1" kern="1200" cap="all" spc="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20158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200" b="1" kern="1200">
          <a:solidFill>
            <a:schemeClr val="tx2"/>
          </a:solidFill>
          <a:latin typeface="+mj-lt"/>
          <a:ea typeface="+mn-ea"/>
          <a:cs typeface="+mn-cs"/>
        </a:defRPr>
      </a:lvl1pPr>
      <a:lvl2pPr marL="0" indent="0" algn="l" defTabSz="20158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2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20158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200" b="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20158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200" b="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20158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200" b="0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20158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200" b="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20158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200" b="0" kern="120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20158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200" b="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201587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200" b="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2015870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1007935" algn="l" defTabSz="2015870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2015870" algn="l" defTabSz="2015870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3pPr>
      <a:lvl4pPr marL="3023804" algn="l" defTabSz="2015870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4pPr>
      <a:lvl5pPr marL="4031739" algn="l" defTabSz="2015870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5pPr>
      <a:lvl6pPr marL="5039674" algn="l" defTabSz="2015870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6pPr>
      <a:lvl7pPr marL="6047609" algn="l" defTabSz="2015870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7pPr>
      <a:lvl8pPr marL="7055544" algn="l" defTabSz="2015870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8pPr>
      <a:lvl9pPr marL="8063478" algn="l" defTabSz="2015870" rtl="0" eaLnBrk="1" latinLnBrk="0" hangingPunct="1">
        <a:defRPr sz="3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5" userDrawn="1">
          <p15:clr>
            <a:srgbClr val="F26B43"/>
          </p15:clr>
        </p15:guide>
        <p15:guide id="2" pos="6520" userDrawn="1">
          <p15:clr>
            <a:srgbClr val="F26B43"/>
          </p15:clr>
        </p15:guide>
        <p15:guide id="5" orient="horz" pos="109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extplatzhalter 1">
            <a:extLst>
              <a:ext uri="{FF2B5EF4-FFF2-40B4-BE49-F238E27FC236}">
                <a16:creationId xmlns:a16="http://schemas.microsoft.com/office/drawing/2014/main" id="{2D76EE4C-4773-4D1E-BE2B-0B6C27FD7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0" y="2170113"/>
            <a:ext cx="8547838" cy="740603"/>
          </a:xfrm>
        </p:spPr>
        <p:txBody>
          <a:bodyPr/>
          <a:lstStyle/>
          <a:p>
            <a:r>
              <a:rPr lang="de-DE" err="1"/>
              <a:t>Simplifying</a:t>
            </a:r>
            <a:r>
              <a:rPr lang="de-DE"/>
              <a:t> Hardware design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8C833C8-5D23-4455-9B01-A7E690D13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Lennart van </a:t>
            </a:r>
            <a:r>
              <a:rPr lang="de-DE" err="1"/>
              <a:t>hirtum</a:t>
            </a:r>
            <a:endParaRPr lang="en-US" err="1"/>
          </a:p>
        </p:txBody>
      </p:sp>
      <p:sp>
        <p:nvSpPr>
          <p:cNvPr id="5" name="Vertikaler Textplatzhalter 4">
            <a:extLst>
              <a:ext uri="{FF2B5EF4-FFF2-40B4-BE49-F238E27FC236}">
                <a16:creationId xmlns:a16="http://schemas.microsoft.com/office/drawing/2014/main" id="{3B0AD55F-A335-48FB-8F8A-667932965AA2}"/>
              </a:ext>
            </a:extLst>
          </p:cNvPr>
          <p:cNvSpPr>
            <a:spLocks noGrp="1"/>
          </p:cNvSpPr>
          <p:nvPr>
            <p:ph type="body" orient="vert" idx="22"/>
          </p:nvPr>
        </p:nvSpPr>
        <p:spPr>
          <a:xfrm>
            <a:off x="0" y="2943097"/>
            <a:ext cx="9905774" cy="740603"/>
          </a:xfrm>
        </p:spPr>
        <p:txBody>
          <a:bodyPr/>
          <a:lstStyle/>
          <a:p>
            <a:r>
              <a:rPr lang="de-DE"/>
              <a:t>Through </a:t>
            </a:r>
            <a:r>
              <a:rPr lang="de-DE" err="1"/>
              <a:t>semantic</a:t>
            </a:r>
            <a:r>
              <a:rPr lang="de-DE"/>
              <a:t> </a:t>
            </a:r>
            <a:r>
              <a:rPr lang="de-DE" err="1"/>
              <a:t>timing</a:t>
            </a:r>
            <a:r>
              <a:rPr lang="de-DE"/>
              <a:t> support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DAC385-58F2-CE31-2930-A37A10386BDC}"/>
              </a:ext>
            </a:extLst>
          </p:cNvPr>
          <p:cNvSpPr txBox="1"/>
          <p:nvPr/>
        </p:nvSpPr>
        <p:spPr>
          <a:xfrm>
            <a:off x="5343242" y="3732983"/>
            <a:ext cx="4383826" cy="4770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500"/>
              <a:t>Pipelining through Latency Counting</a:t>
            </a:r>
            <a:endParaRPr lang="en-US"/>
          </a:p>
        </p:txBody>
      </p:sp>
      <p:pic>
        <p:nvPicPr>
          <p:cNvPr id="13" name="Picture 12" descr="A diagram of a software system&#10;&#10;Description automatically generated">
            <a:extLst>
              <a:ext uri="{FF2B5EF4-FFF2-40B4-BE49-F238E27FC236}">
                <a16:creationId xmlns:a16="http://schemas.microsoft.com/office/drawing/2014/main" id="{5A13AF53-14A7-C51A-FC63-F52BC50A7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565" y="12197269"/>
            <a:ext cx="4322146" cy="28977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14141D-E008-8619-F875-2BAE6BB37810}"/>
              </a:ext>
            </a:extLst>
          </p:cNvPr>
          <p:cNvSpPr txBox="1"/>
          <p:nvPr/>
        </p:nvSpPr>
        <p:spPr>
          <a:xfrm>
            <a:off x="47894" y="3726185"/>
            <a:ext cx="2513353" cy="4770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500"/>
              <a:t>Example SUS Code</a:t>
            </a:r>
            <a:endParaRPr lang="en-US"/>
          </a:p>
        </p:txBody>
      </p:sp>
      <p:pic>
        <p:nvPicPr>
          <p:cNvPr id="10" name="Picture 9" descr="A logo for a computer company&#10;&#10;Description automatically generated">
            <a:extLst>
              <a:ext uri="{FF2B5EF4-FFF2-40B4-BE49-F238E27FC236}">
                <a16:creationId xmlns:a16="http://schemas.microsoft.com/office/drawing/2014/main" id="{C89056D7-AB11-2A24-A77F-52D2C0245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106" y="299153"/>
            <a:ext cx="2708999" cy="161578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AF045F38-92B0-12E4-7655-3F6EA9CCB5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19992" y="130767"/>
            <a:ext cx="1920460" cy="1940312"/>
          </a:xfrm>
          <a:prstGeom prst="rect">
            <a:avLst/>
          </a:prstGeom>
        </p:spPr>
      </p:pic>
      <p:pic>
        <p:nvPicPr>
          <p:cNvPr id="15" name="Picture 14" descr="A black background with a square and a plus&#10;&#10;Description automatically generated">
            <a:extLst>
              <a:ext uri="{FF2B5EF4-FFF2-40B4-BE49-F238E27FC236}">
                <a16:creationId xmlns:a16="http://schemas.microsoft.com/office/drawing/2014/main" id="{A19B3C45-0519-1BCA-3347-80EAF605E7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0582" y="4360738"/>
            <a:ext cx="1667028" cy="805911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601EF9C1-9593-A232-0F7F-778CB4B915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13596" y="297373"/>
            <a:ext cx="1921992" cy="1642526"/>
          </a:xfrm>
          <a:prstGeom prst="rect">
            <a:avLst/>
          </a:prstGeom>
        </p:spPr>
      </p:pic>
      <p:pic>
        <p:nvPicPr>
          <p:cNvPr id="23" name="Picture 2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520E1A2B-DE20-6921-9758-FF873CACC0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07340" y="13389616"/>
            <a:ext cx="1770797" cy="1714982"/>
          </a:xfrm>
          <a:prstGeom prst="rect">
            <a:avLst/>
          </a:prstGeom>
        </p:spPr>
      </p:pic>
      <p:pic>
        <p:nvPicPr>
          <p:cNvPr id="24" name="Picture 23" descr="GitHub Logo, symbol, meaning, history, PNG, brand">
            <a:extLst>
              <a:ext uri="{FF2B5EF4-FFF2-40B4-BE49-F238E27FC236}">
                <a16:creationId xmlns:a16="http://schemas.microsoft.com/office/drawing/2014/main" id="{DD90D2A2-7371-5248-6A2C-45F3193907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41538" y="12352974"/>
            <a:ext cx="1641524" cy="909115"/>
          </a:xfrm>
          <a:prstGeom prst="rect">
            <a:avLst/>
          </a:prstGeom>
        </p:spPr>
      </p:pic>
      <p:pic>
        <p:nvPicPr>
          <p:cNvPr id="25" name="Picture 24" descr="Discord Logo, symbol, meaning, history, PNG, brand">
            <a:extLst>
              <a:ext uri="{FF2B5EF4-FFF2-40B4-BE49-F238E27FC236}">
                <a16:creationId xmlns:a16="http://schemas.microsoft.com/office/drawing/2014/main" id="{EF1C8E2D-051D-77CF-07F6-E63F96A80D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98299" y="12352971"/>
            <a:ext cx="1633597" cy="909116"/>
          </a:xfrm>
          <a:prstGeom prst="rect">
            <a:avLst/>
          </a:prstGeom>
        </p:spPr>
      </p:pic>
      <p:pic>
        <p:nvPicPr>
          <p:cNvPr id="26" name="Picture 2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6BE2ABA4-5C41-67DF-8A4B-D6B62B355F6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29270" y="13387640"/>
            <a:ext cx="1775358" cy="1719544"/>
          </a:xfrm>
          <a:prstGeom prst="rect">
            <a:avLst/>
          </a:prstGeom>
        </p:spPr>
      </p:pic>
      <p:pic>
        <p:nvPicPr>
          <p:cNvPr id="8" name="Picture 7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3BDDAE3D-EC40-F9EF-60F8-7412775C795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542" y="4257259"/>
            <a:ext cx="5188676" cy="734441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2FF1E79-ECAF-80F7-DD03-3DFF5D8FE27A}"/>
              </a:ext>
            </a:extLst>
          </p:cNvPr>
          <p:cNvSpPr txBox="1"/>
          <p:nvPr/>
        </p:nvSpPr>
        <p:spPr>
          <a:xfrm>
            <a:off x="2777849" y="11673524"/>
            <a:ext cx="2687719" cy="4770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500"/>
              <a:t>Compiler Architecture</a:t>
            </a:r>
            <a:endParaRPr lang="en-US"/>
          </a:p>
        </p:txBody>
      </p:sp>
      <p:pic>
        <p:nvPicPr>
          <p:cNvPr id="17" name="Picture 16" descr="A diagram of a block diagram&#10;&#10;Description automatically generated">
            <a:extLst>
              <a:ext uri="{FF2B5EF4-FFF2-40B4-BE49-F238E27FC236}">
                <a16:creationId xmlns:a16="http://schemas.microsoft.com/office/drawing/2014/main" id="{EED1C453-E3BB-5C97-3BF5-B75A6D3A00B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18771" y="4332142"/>
            <a:ext cx="3477080" cy="86371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70B5C40-2F7D-3501-61DF-3052D92400CB}"/>
              </a:ext>
            </a:extLst>
          </p:cNvPr>
          <p:cNvSpPr txBox="1"/>
          <p:nvPr/>
        </p:nvSpPr>
        <p:spPr>
          <a:xfrm>
            <a:off x="5273483" y="5209349"/>
            <a:ext cx="324133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/>
              <a:t>Automatic Insertion of balancing pipeline registers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74B6BD4-DAF5-594F-9679-539B0E1F64FA}"/>
              </a:ext>
            </a:extLst>
          </p:cNvPr>
          <p:cNvSpPr txBox="1"/>
          <p:nvPr/>
        </p:nvSpPr>
        <p:spPr>
          <a:xfrm>
            <a:off x="8180790" y="5209347"/>
            <a:ext cx="268652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/>
              <a:t>State registers do not get compensated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D5C4F7E-11D6-CBA1-F328-88D9305F47EF}"/>
              </a:ext>
            </a:extLst>
          </p:cNvPr>
          <p:cNvSpPr txBox="1"/>
          <p:nvPr/>
        </p:nvSpPr>
        <p:spPr>
          <a:xfrm>
            <a:off x="7170591" y="11660974"/>
            <a:ext cx="817247" cy="4770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500"/>
              <a:t>Links</a:t>
            </a:r>
            <a:endParaRPr lang="en-US"/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D4ACB67B-15FF-CA89-36D1-15740E1A73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02737" y="11677228"/>
            <a:ext cx="899573" cy="802562"/>
          </a:xfrm>
          <a:prstGeom prst="rect">
            <a:avLst/>
          </a:prstGeom>
        </p:spPr>
      </p:pic>
      <p:pic>
        <p:nvPicPr>
          <p:cNvPr id="11" name="Picture 10" descr="A diagram of a flowchart&#10;&#10;Description automatically generated">
            <a:extLst>
              <a:ext uri="{FF2B5EF4-FFF2-40B4-BE49-F238E27FC236}">
                <a16:creationId xmlns:a16="http://schemas.microsoft.com/office/drawing/2014/main" id="{67E76B73-5534-17EC-F792-C5C6C276049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20540" y="5660291"/>
            <a:ext cx="3965489" cy="168460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437C8A1-D93A-2ED2-2C14-A3E8C5210F5A}"/>
              </a:ext>
            </a:extLst>
          </p:cNvPr>
          <p:cNvSpPr txBox="1"/>
          <p:nvPr/>
        </p:nvSpPr>
        <p:spPr>
          <a:xfrm>
            <a:off x="5478450" y="7348349"/>
            <a:ext cx="324133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/>
              <a:t>Input and output ports of modules have</a:t>
            </a:r>
            <a:br>
              <a:rPr lang="en-US" sz="1200"/>
            </a:br>
            <a:r>
              <a:rPr lang="en-US" sz="1200"/>
              <a:t>"absolute latencies" inferred</a:t>
            </a:r>
          </a:p>
        </p:txBody>
      </p:sp>
      <p:pic>
        <p:nvPicPr>
          <p:cNvPr id="6" name="Picture 5" descr="A diagram of a process&#10;&#10;Description automatically generated">
            <a:extLst>
              <a:ext uri="{FF2B5EF4-FFF2-40B4-BE49-F238E27FC236}">
                <a16:creationId xmlns:a16="http://schemas.microsoft.com/office/drawing/2014/main" id="{AD55D471-D155-D560-A254-C66CBB3B8BF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43685" y="8531029"/>
            <a:ext cx="2023864" cy="242206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629FB00-5EC4-F5E4-AC5F-C6DF36933A53}"/>
              </a:ext>
            </a:extLst>
          </p:cNvPr>
          <p:cNvSpPr txBox="1"/>
          <p:nvPr/>
        </p:nvSpPr>
        <p:spPr>
          <a:xfrm>
            <a:off x="5341656" y="7870457"/>
            <a:ext cx="4252316" cy="4770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500" dirty="0"/>
              <a:t>Semantic wire relations in interface</a:t>
            </a:r>
          </a:p>
        </p:txBody>
      </p:sp>
      <p:pic>
        <p:nvPicPr>
          <p:cNvPr id="34" name="Picture 33" descr="A screen shot of a phone&#10;&#10;Description automatically generated">
            <a:extLst>
              <a:ext uri="{FF2B5EF4-FFF2-40B4-BE49-F238E27FC236}">
                <a16:creationId xmlns:a16="http://schemas.microsoft.com/office/drawing/2014/main" id="{7BB15FE9-8361-C8A9-6398-4930680311E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88143" y="5693056"/>
            <a:ext cx="816624" cy="1100215"/>
          </a:xfrm>
          <a:prstGeom prst="rect">
            <a:avLst/>
          </a:prstGeom>
        </p:spPr>
      </p:pic>
      <p:pic>
        <p:nvPicPr>
          <p:cNvPr id="35" name="Picture 34" descr="A screen shot of a phone&#10;&#10;Description automatically generated">
            <a:extLst>
              <a:ext uri="{FF2B5EF4-FFF2-40B4-BE49-F238E27FC236}">
                <a16:creationId xmlns:a16="http://schemas.microsoft.com/office/drawing/2014/main" id="{59216437-E1E4-884C-A3DE-C49DE2B323A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53829" y="5691611"/>
            <a:ext cx="817064" cy="10993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D57303C-E9AF-470A-360E-6134AEA7CA31}"/>
              </a:ext>
            </a:extLst>
          </p:cNvPr>
          <p:cNvSpPr txBox="1"/>
          <p:nvPr/>
        </p:nvSpPr>
        <p:spPr>
          <a:xfrm>
            <a:off x="4701034" y="10971895"/>
            <a:ext cx="324133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Actions, Triggers and Queries allow</a:t>
            </a:r>
          </a:p>
          <a:p>
            <a:pPr algn="ctr"/>
            <a:r>
              <a:rPr lang="en-US" sz="1200" dirty="0"/>
              <a:t>Conditional presence of values to be expressed</a:t>
            </a:r>
          </a:p>
        </p:txBody>
      </p:sp>
      <p:pic>
        <p:nvPicPr>
          <p:cNvPr id="37" name="Picture 36" descr="A diagram of a computer controller&#10;&#10;Description automatically generated">
            <a:extLst>
              <a:ext uri="{FF2B5EF4-FFF2-40B4-BE49-F238E27FC236}">
                <a16:creationId xmlns:a16="http://schemas.microsoft.com/office/drawing/2014/main" id="{701E37CD-142A-8F4A-2339-EDED4EDA745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34212" y="8416965"/>
            <a:ext cx="2966847" cy="252899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AA7B80D-C8ED-9470-0F57-8766D9E87FD8}"/>
              </a:ext>
            </a:extLst>
          </p:cNvPr>
          <p:cNvSpPr txBox="1"/>
          <p:nvPr/>
        </p:nvSpPr>
        <p:spPr>
          <a:xfrm>
            <a:off x="7370398" y="10971900"/>
            <a:ext cx="324133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/>
              <a:t>Domains logically separate the wires of</a:t>
            </a:r>
            <a:endParaRPr lang="en-US" dirty="0"/>
          </a:p>
          <a:p>
            <a:pPr algn="ctr"/>
            <a:r>
              <a:rPr lang="en-US" sz="1200" dirty="0"/>
              <a:t>Interfaces that aren't directly related in time</a:t>
            </a:r>
            <a:endParaRPr lang="en-US" sz="2500" dirty="0"/>
          </a:p>
          <a:p>
            <a:pPr algn="ctr"/>
            <a:r>
              <a:rPr lang="en-US" sz="1200" dirty="0"/>
              <a:t>They also serve to support clock domains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902A14-EEA8-FA25-1254-F3BA614775F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9678" y="11694352"/>
            <a:ext cx="2254570" cy="328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0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>
</file>

<file path=ppt/theme/theme1.xml><?xml version="1.0" encoding="utf-8"?>
<a:theme xmlns:a="http://schemas.openxmlformats.org/drawingml/2006/main" name="PLAKAT A4 UNIVERSITÄT PADERBORN">
  <a:themeElements>
    <a:clrScheme name="UNIVERSITÄT PADERBORN PLAKAT">
      <a:dk1>
        <a:srgbClr val="555555"/>
      </a:dk1>
      <a:lt1>
        <a:sysClr val="window" lastClr="FFFFFF"/>
      </a:lt1>
      <a:dk2>
        <a:srgbClr val="00205B"/>
      </a:dk2>
      <a:lt2>
        <a:srgbClr val="C7C9C7"/>
      </a:lt2>
      <a:accent1>
        <a:srgbClr val="18B0E2"/>
      </a:accent1>
      <a:accent2>
        <a:srgbClr val="D73367"/>
      </a:accent2>
      <a:accent3>
        <a:srgbClr val="007FB9"/>
      </a:accent3>
      <a:accent4>
        <a:srgbClr val="A4C424"/>
      </a:accent4>
      <a:accent5>
        <a:srgbClr val="F29512"/>
      </a:accent5>
      <a:accent6>
        <a:srgbClr val="A93983"/>
      </a:accent6>
      <a:hlink>
        <a:srgbClr val="00205B"/>
      </a:hlink>
      <a:folHlink>
        <a:srgbClr val="00205B"/>
      </a:folHlink>
    </a:clrScheme>
    <a:fontScheme name="UNIVERSITÄT PADERBORN PLAKAT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orschung_UPB_A3_01.potx" id="{16C7131F-4E80-4DCD-A997-D7B27282A5FF}" vid="{3C917651-AF5E-496B-974F-38D2DD43CF1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Forschung_UPB_A3_01</Template>
  <Application>Microsoft Office PowerPoint</Application>
  <PresentationFormat>Custom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PLAKAT A4 UNIVERSITÄT PADERBORN</vt:lpstr>
      <vt:lpstr>Lennart van hirtum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Cramer, Christina</dc:creator>
  <cp:revision>100</cp:revision>
  <dcterms:created xsi:type="dcterms:W3CDTF">2018-04-18T12:43:51Z</dcterms:created>
  <dcterms:modified xsi:type="dcterms:W3CDTF">2024-09-08T21:03:20Z</dcterms:modified>
</cp:coreProperties>
</file>