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71" r:id="rId10"/>
    <p:sldId id="272" r:id="rId11"/>
    <p:sldId id="273" r:id="rId12"/>
    <p:sldId id="264" r:id="rId13"/>
    <p:sldId id="265" r:id="rId14"/>
    <p:sldId id="266" r:id="rId15"/>
    <p:sldId id="267" r:id="rId16"/>
    <p:sldId id="268" r:id="rId17"/>
    <p:sldId id="274" r:id="rId18"/>
    <p:sldId id="275" r:id="rId19"/>
    <p:sldId id="263" r:id="rId20"/>
    <p:sldId id="262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74DD0-9AE8-4DAB-B2E1-A6AE34DFBC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4D64F6-2ED5-4719-BF86-02AF7E5308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15490C-BAF4-49A5-86FE-5B289A778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C49E4-03F9-4254-A5A6-FA492F891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13A02-F23D-4430-BAFB-DCFBD6EC9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5254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F57B5-8719-4D6B-9EAC-662212DCB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CEA730-BC5B-472E-A052-8525541D6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8975E-33E3-49AA-8099-14C293259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A2770-BBEC-466E-A30F-67C5D341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C495-265A-4D87-8CDE-10275D0F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7407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4AFB58-1301-48E5-A28D-1E31B0D6B7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63B96A-BE39-47D3-8998-315EA2D678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F6C01-E67A-4726-8C58-71F542F88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50A3F-8139-487C-A331-3F1B46E8A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28961-FE26-4B23-830D-15E122920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0004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0B10F-0759-4A8C-A502-681E196C7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C6F63-5697-4657-8B00-E377002D9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6A720-C6C7-4546-B35E-6A50D582B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442C1-C3DA-4DBE-A7ED-0C7CF2E2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FAAB3-34D4-4365-9261-E2289F761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3653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9FEBF-2042-4AA2-8CBA-759CFABC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F3BB67-E2E2-44A7-A409-0A95E25872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A165D-4D44-49C9-BE15-559C86482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DC9FA-5D51-40C0-8C44-774EA99B8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9A8FD4-EB0F-4D37-B090-4E165C3CB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49546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F7C7B-2030-446A-81B1-48317907A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66CE9-D403-4EE9-93F4-F0AFE14630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98AE4-8ACB-458F-92EB-7C3BF96DE8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5CC5A-8B68-44B3-8066-04E5D192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047C7F-501A-45AA-8E88-6A69D10D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930323-B164-46FB-964C-A0360C2D9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14632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724BC-3E1F-4BC4-A929-64A9503F3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81D483-64BE-4D0D-837F-A889E5DE6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EDAD3E-B4CD-4F5B-9FE6-20BB249C6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721BA5-B329-4C37-9F1E-81724A8656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BC1CCA-AF07-40A5-946A-5B32720F41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C1E13C-CA6F-40C6-89E1-1FB7C1967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D0CD93-3331-4BFF-B428-25E7D8DE9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DFC989-D90C-4A74-902D-EDA4DF9BD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78589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997C9-BBF3-431B-9A47-258DB0500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306BE4-C4B7-4ACB-994C-2C83C36AF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BFBC3C-601D-4DFC-8202-C3D356EA5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49AB7-90DA-4DD1-9AE6-95F19D13B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377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6943B4-EB9F-445A-81D4-94B223DE3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A0E89D-DD9C-4D7C-9604-9FE380820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A0BAE-AFC1-4008-AF1D-081F952C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11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19ECA-4DF2-4DA6-B42F-62261DB9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5A175-6CC9-42B0-9C29-1127000B0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61F92-BF21-454F-9728-6B5998321A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563D3A-5463-4B66-BD9D-E3A85A985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CB8EA9-B17B-40FF-AC3B-18F6F8B22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89D9CF-684E-457D-BB0B-29E69AB3A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71334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78EA4-648F-4940-9DBB-A84165003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2748DC-BED0-481C-8681-45FC99D8FD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30F0CD-587C-42DF-B023-BB4BFBF00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1D400A-21CA-4F79-93E1-05F93639C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B3C02-FA5E-4A5A-90E9-AD6DBFAD8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B42071-5729-4A36-A9E2-38990D80E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36819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A7FBD9-0DF0-48B4-B270-DD2B94CC4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87BE9-A716-4BA6-84C5-980C12B218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8F054-2726-4348-826C-3B09F38CC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ABB0E-B8CD-48D1-AD6E-DF3296146F5D}" type="datetimeFigureOut">
              <a:rPr lang="nl-BE" smtClean="0"/>
              <a:t>9/11/2020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A0899-0FB7-45E8-9BE8-9DAF9B97E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BBB50-5D93-4EB4-92F8-2A3FA4AC3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6332E-99F9-43F4-A282-3EA71945F4F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99579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ED406-A740-488C-9703-F539D549ED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Voorbeeld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F5E1F3-4FD7-4B8F-A200-C3A48933D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42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51055-7292-4DC3-AF52-A760E9A64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449A88E1-028A-4CBA-BCD5-A8465A6E42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532245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FFB71-3176-41C1-A514-033644CF0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901D6F80-B1DE-4065-B1EE-FA4EA7EC6D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506967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5ED64-789A-462E-A0B2-4D25E85EA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0C0F3C40-F19E-4111-8B2C-775A946F91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293242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4AD5E-E0F5-439C-B878-004A82339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8F13C51A-3B10-441C-AC5B-6BB0616AF0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643154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8EB71-A66C-4DC0-9149-96578434C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0C24DB26-8368-47B0-B7CD-5859311B19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2024888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8252A-6CFE-4D90-8A6D-31FF6878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B408D84F-BDDF-4EE3-9941-F2A6244FB2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657433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18D3D-7B66-4D41-82D8-2833B4BC7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BFEF2D5A-65E1-45B3-9FA4-3D58B5E003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923095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61D11-1799-435D-99AC-9F872E2EF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E04227B5-C56D-469E-9BBE-86059E0633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1269671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59AC0-4F7A-4C43-B74E-995CBEF29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9FF8A97D-916E-4A5F-9C81-C0CC341D62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3036476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70F1F-9056-4730-A06D-35A60C289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C285744C-F7A9-41B8-8E02-0A342B05FE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133892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466A9-E7CF-4723-B071-1E90D63A4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Functies voorstellen in lagen</a:t>
            </a:r>
          </a:p>
        </p:txBody>
      </p:sp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59EC0D1C-68CD-4742-8D58-8B8178F026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773" y="1690688"/>
            <a:ext cx="5122790" cy="4351338"/>
          </a:xfrm>
        </p:spPr>
      </p:pic>
    </p:spTree>
    <p:extLst>
      <p:ext uri="{BB962C8B-B14F-4D97-AF65-F5344CB8AC3E}">
        <p14:creationId xmlns:p14="http://schemas.microsoft.com/office/powerpoint/2010/main" val="1093943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21012-910C-4B07-B997-B27F9BC3E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F59B8E8C-8DD9-4F3D-B216-FE617963D3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1187621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F66C1-565F-4237-9D2D-F325FCECC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D972561D-7945-4188-BC58-47B17AB434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1470108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A98F-D30A-4162-A782-9BE2A2308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550B57D6-251C-46FC-BEC6-B4AACDA17A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1734137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E4AEF-B2B5-4EF1-8A28-32A5AAA2B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1BF1B0FA-B25D-42A9-B26D-6ED6E1A722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8088022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E3FBA-5153-4312-901E-055B4EDD0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73EF4038-8B61-41C4-8270-7FA564B720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13077602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97B54-67BA-430A-805F-7F1645FD9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4D6D9132-5CF4-47D9-A4D8-0AF7245D5D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3772146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23B40-06B3-4FBD-87A9-C473C89B9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2E56117E-262A-4779-BE54-B4241A482A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36896785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368A4-EDB2-4B14-AF76-1DB82276A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3F17700F-0A80-4ADD-AE0A-D4F7C5B56F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5324253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B6EF1-7A64-4553-879C-48691E9D1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030D3265-3F2C-41EC-8054-1FA1B31213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207147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87B6DC1B-AF51-464C-BEF2-BD3B58C89B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09" y="1690688"/>
            <a:ext cx="5122790" cy="4351338"/>
          </a:xfr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EDBE697-72B2-4DFF-A652-FFF1C6234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BE" dirty="0"/>
              <a:t>Voorbeeld functie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425E2C-5C45-4B64-BC8D-B097733F61D6}"/>
              </a:ext>
            </a:extLst>
          </p:cNvPr>
          <p:cNvSpPr txBox="1"/>
          <p:nvPr/>
        </p:nvSpPr>
        <p:spPr>
          <a:xfrm>
            <a:off x="729842" y="1825625"/>
            <a:ext cx="52095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Rode Nodes: Functie is True</a:t>
            </a:r>
            <a:br>
              <a:rPr lang="nl-BE" dirty="0"/>
            </a:br>
            <a:r>
              <a:rPr lang="nl-BE" dirty="0"/>
              <a:t>Blauwe Nodes: Functie is </a:t>
            </a:r>
            <a:r>
              <a:rPr lang="nl-BE" dirty="0" err="1"/>
              <a:t>False</a:t>
            </a:r>
            <a:endParaRPr lang="nl-BE" dirty="0"/>
          </a:p>
          <a:p>
            <a:endParaRPr lang="nl-BE" dirty="0"/>
          </a:p>
          <a:p>
            <a:r>
              <a:rPr lang="nl-BE" dirty="0"/>
              <a:t>Rode Node =&gt; Alle </a:t>
            </a:r>
            <a:r>
              <a:rPr lang="nl-BE" dirty="0" err="1"/>
              <a:t>nodes</a:t>
            </a:r>
            <a:r>
              <a:rPr lang="nl-BE" dirty="0"/>
              <a:t> erboven ook rood</a:t>
            </a:r>
          </a:p>
          <a:p>
            <a:r>
              <a:rPr lang="nl-BE" dirty="0"/>
              <a:t>Blauwe Node =&gt; Alle </a:t>
            </a:r>
            <a:r>
              <a:rPr lang="nl-BE" dirty="0" err="1"/>
              <a:t>nodes</a:t>
            </a:r>
            <a:r>
              <a:rPr lang="nl-BE" dirty="0"/>
              <a:t> eronder ook blauw</a:t>
            </a:r>
          </a:p>
        </p:txBody>
      </p:sp>
    </p:spTree>
    <p:extLst>
      <p:ext uri="{BB962C8B-B14F-4D97-AF65-F5344CB8AC3E}">
        <p14:creationId xmlns:p14="http://schemas.microsoft.com/office/powerpoint/2010/main" val="418710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C36F9-4AA1-4F38-B6B2-19D8365A4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Algoritme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9BD2E0AB-8E86-40D3-BEA5-70C6881044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2966845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494CC-DDFA-4B71-A7BF-8849DA7A6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2B094722-5736-42A1-8988-04A871AD7B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404500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522A2-22C8-4EF3-B5C9-B63F728D9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05EAE1A3-465B-4B6D-B428-3D17328D5A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3769846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19901-C848-423A-8071-6DB378416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3180BC7D-524F-431F-862E-FB2B59AC10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619226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03047-C0D4-472F-AC02-6243F2B33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64A1F3D3-26DA-48BA-815A-2A2A04F8C3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3325893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B8444-CEB1-49A6-B5B3-E82312C1A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DE8EF015-6511-40D6-9A2A-323CDCF5D5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492" y="1825625"/>
            <a:ext cx="5133015" cy="4351338"/>
          </a:xfrm>
        </p:spPr>
      </p:pic>
    </p:spTree>
    <p:extLst>
      <p:ext uri="{BB962C8B-B14F-4D97-AF65-F5344CB8AC3E}">
        <p14:creationId xmlns:p14="http://schemas.microsoft.com/office/powerpoint/2010/main" val="1065337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37</Words>
  <Application>Microsoft Office PowerPoint</Application>
  <PresentationFormat>Widescreen</PresentationFormat>
  <Paragraphs>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Voorbeeld</vt:lpstr>
      <vt:lpstr>Functies voorstellen in lagen</vt:lpstr>
      <vt:lpstr>Voorbeeld functie</vt:lpstr>
      <vt:lpstr>Algoritme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Voorbeeld</dc:title>
  <dc:creator>Lennart</dc:creator>
  <cp:lastModifiedBy>Lennart</cp:lastModifiedBy>
  <cp:revision>4</cp:revision>
  <dcterms:created xsi:type="dcterms:W3CDTF">2020-11-09T17:13:01Z</dcterms:created>
  <dcterms:modified xsi:type="dcterms:W3CDTF">2020-11-09T19:37:00Z</dcterms:modified>
</cp:coreProperties>
</file>